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4"/>
    <p:sldMasterId id="2147483748" r:id="rId5"/>
  </p:sldMasterIdLst>
  <p:notesMasterIdLst>
    <p:notesMasterId r:id="rId101"/>
  </p:notesMasterIdLst>
  <p:handoutMasterIdLst>
    <p:handoutMasterId r:id="rId102"/>
  </p:handoutMasterIdLst>
  <p:sldIdLst>
    <p:sldId id="703" r:id="rId6"/>
    <p:sldId id="342" r:id="rId7"/>
    <p:sldId id="343" r:id="rId8"/>
    <p:sldId id="346" r:id="rId9"/>
    <p:sldId id="663" r:id="rId10"/>
    <p:sldId id="349" r:id="rId11"/>
    <p:sldId id="350" r:id="rId12"/>
    <p:sldId id="355" r:id="rId13"/>
    <p:sldId id="356" r:id="rId14"/>
    <p:sldId id="365" r:id="rId15"/>
    <p:sldId id="358" r:id="rId16"/>
    <p:sldId id="357" r:id="rId17"/>
    <p:sldId id="754" r:id="rId18"/>
    <p:sldId id="704" r:id="rId19"/>
    <p:sldId id="351" r:id="rId20"/>
    <p:sldId id="353" r:id="rId21"/>
    <p:sldId id="354" r:id="rId22"/>
    <p:sldId id="352" r:id="rId23"/>
    <p:sldId id="366" r:id="rId24"/>
    <p:sldId id="367" r:id="rId25"/>
    <p:sldId id="710" r:id="rId26"/>
    <p:sldId id="712" r:id="rId27"/>
    <p:sldId id="802" r:id="rId28"/>
    <p:sldId id="803" r:id="rId29"/>
    <p:sldId id="804" r:id="rId30"/>
    <p:sldId id="707" r:id="rId31"/>
    <p:sldId id="716" r:id="rId32"/>
    <p:sldId id="717" r:id="rId33"/>
    <p:sldId id="709" r:id="rId34"/>
    <p:sldId id="765" r:id="rId35"/>
    <p:sldId id="766" r:id="rId36"/>
    <p:sldId id="401" r:id="rId37"/>
    <p:sldId id="402" r:id="rId38"/>
    <p:sldId id="474" r:id="rId39"/>
    <p:sldId id="711" r:id="rId40"/>
    <p:sldId id="798" r:id="rId41"/>
    <p:sldId id="797" r:id="rId42"/>
    <p:sldId id="796" r:id="rId43"/>
    <p:sldId id="795" r:id="rId44"/>
    <p:sldId id="794" r:id="rId45"/>
    <p:sldId id="793" r:id="rId46"/>
    <p:sldId id="792" r:id="rId47"/>
    <p:sldId id="791" r:id="rId48"/>
    <p:sldId id="790" r:id="rId49"/>
    <p:sldId id="788" r:id="rId50"/>
    <p:sldId id="805" r:id="rId51"/>
    <p:sldId id="787" r:id="rId52"/>
    <p:sldId id="786" r:id="rId53"/>
    <p:sldId id="785" r:id="rId54"/>
    <p:sldId id="784" r:id="rId55"/>
    <p:sldId id="783" r:id="rId56"/>
    <p:sldId id="782" r:id="rId57"/>
    <p:sldId id="781" r:id="rId58"/>
    <p:sldId id="799" r:id="rId59"/>
    <p:sldId id="549" r:id="rId60"/>
    <p:sldId id="801" r:id="rId61"/>
    <p:sldId id="570" r:id="rId62"/>
    <p:sldId id="572" r:id="rId63"/>
    <p:sldId id="550" r:id="rId64"/>
    <p:sldId id="574" r:id="rId65"/>
    <p:sldId id="575" r:id="rId66"/>
    <p:sldId id="576" r:id="rId67"/>
    <p:sldId id="800" r:id="rId68"/>
    <p:sldId id="771" r:id="rId69"/>
    <p:sldId id="577" r:id="rId70"/>
    <p:sldId id="667" r:id="rId71"/>
    <p:sldId id="768" r:id="rId72"/>
    <p:sldId id="668" r:id="rId73"/>
    <p:sldId id="772" r:id="rId74"/>
    <p:sldId id="669" r:id="rId75"/>
    <p:sldId id="423" r:id="rId76"/>
    <p:sldId id="583" r:id="rId77"/>
    <p:sldId id="584" r:id="rId78"/>
    <p:sldId id="585" r:id="rId79"/>
    <p:sldId id="586" r:id="rId80"/>
    <p:sldId id="587" r:id="rId81"/>
    <p:sldId id="588" r:id="rId82"/>
    <p:sldId id="589" r:id="rId83"/>
    <p:sldId id="590" r:id="rId84"/>
    <p:sldId id="591" r:id="rId85"/>
    <p:sldId id="592" r:id="rId86"/>
    <p:sldId id="593" r:id="rId87"/>
    <p:sldId id="594" r:id="rId88"/>
    <p:sldId id="595" r:id="rId89"/>
    <p:sldId id="429" r:id="rId90"/>
    <p:sldId id="596" r:id="rId91"/>
    <p:sldId id="430" r:id="rId92"/>
    <p:sldId id="597" r:id="rId93"/>
    <p:sldId id="598" r:id="rId94"/>
    <p:sldId id="424" r:id="rId95"/>
    <p:sldId id="425" r:id="rId96"/>
    <p:sldId id="426" r:id="rId97"/>
    <p:sldId id="427" r:id="rId98"/>
    <p:sldId id="428" r:id="rId99"/>
    <p:sldId id="387" r:id="rId10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60BBB1-40A9-481E-800D-9CEFB9D25685}">
          <p14:sldIdLst>
            <p14:sldId id="703"/>
            <p14:sldId id="342"/>
            <p14:sldId id="343"/>
            <p14:sldId id="346"/>
            <p14:sldId id="663"/>
            <p14:sldId id="349"/>
            <p14:sldId id="350"/>
            <p14:sldId id="355"/>
            <p14:sldId id="356"/>
            <p14:sldId id="365"/>
            <p14:sldId id="358"/>
            <p14:sldId id="357"/>
            <p14:sldId id="754"/>
            <p14:sldId id="704"/>
            <p14:sldId id="351"/>
            <p14:sldId id="353"/>
            <p14:sldId id="354"/>
            <p14:sldId id="352"/>
            <p14:sldId id="366"/>
            <p14:sldId id="367"/>
            <p14:sldId id="710"/>
            <p14:sldId id="712"/>
            <p14:sldId id="802"/>
            <p14:sldId id="803"/>
            <p14:sldId id="804"/>
            <p14:sldId id="707"/>
            <p14:sldId id="716"/>
            <p14:sldId id="717"/>
            <p14:sldId id="709"/>
            <p14:sldId id="765"/>
            <p14:sldId id="766"/>
            <p14:sldId id="401"/>
            <p14:sldId id="402"/>
            <p14:sldId id="474"/>
            <p14:sldId id="711"/>
            <p14:sldId id="798"/>
            <p14:sldId id="797"/>
            <p14:sldId id="796"/>
            <p14:sldId id="795"/>
            <p14:sldId id="794"/>
            <p14:sldId id="793"/>
            <p14:sldId id="792"/>
            <p14:sldId id="791"/>
            <p14:sldId id="790"/>
            <p14:sldId id="788"/>
            <p14:sldId id="805"/>
            <p14:sldId id="787"/>
            <p14:sldId id="786"/>
            <p14:sldId id="785"/>
            <p14:sldId id="784"/>
            <p14:sldId id="783"/>
            <p14:sldId id="782"/>
            <p14:sldId id="781"/>
            <p14:sldId id="799"/>
            <p14:sldId id="549"/>
            <p14:sldId id="801"/>
            <p14:sldId id="570"/>
            <p14:sldId id="572"/>
            <p14:sldId id="550"/>
            <p14:sldId id="574"/>
            <p14:sldId id="575"/>
            <p14:sldId id="576"/>
            <p14:sldId id="800"/>
            <p14:sldId id="771"/>
            <p14:sldId id="577"/>
            <p14:sldId id="667"/>
            <p14:sldId id="768"/>
            <p14:sldId id="668"/>
            <p14:sldId id="772"/>
            <p14:sldId id="669"/>
            <p14:sldId id="423"/>
            <p14:sldId id="583"/>
            <p14:sldId id="584"/>
            <p14:sldId id="585"/>
            <p14:sldId id="586"/>
            <p14:sldId id="587"/>
            <p14:sldId id="588"/>
            <p14:sldId id="589"/>
            <p14:sldId id="590"/>
            <p14:sldId id="591"/>
            <p14:sldId id="592"/>
            <p14:sldId id="593"/>
            <p14:sldId id="594"/>
            <p14:sldId id="595"/>
            <p14:sldId id="429"/>
            <p14:sldId id="596"/>
            <p14:sldId id="430"/>
            <p14:sldId id="597"/>
            <p14:sldId id="598"/>
            <p14:sldId id="424"/>
            <p14:sldId id="425"/>
            <p14:sldId id="426"/>
            <p14:sldId id="427"/>
            <p14:sldId id="428"/>
            <p14:sldId id="38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E88BE4-CC75-071F-A8BC-D479332BED8A}" name="Zeno, Craig M" initials="ZCM" userId="S::P00029194@houstonisd.org::d3c46846-8e34-407c-a7c1-6273fec2ed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2B9"/>
    <a:srgbClr val="88B5C6"/>
    <a:srgbClr val="FF0000"/>
    <a:srgbClr val="EAF0F3"/>
    <a:srgbClr val="FF00FF"/>
    <a:srgbClr val="61A6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554545-A4DC-F1FF-95C0-AE949D0FED06}" v="2" dt="2022-08-08T17:15:36.818"/>
    <p1510:client id="{90D1DB0D-5E8E-2390-CE28-67A310E5CF81}" v="20" dt="2022-08-08T14:41:01.509"/>
    <p1510:client id="{C8C046F5-417D-DB6C-34F5-58E94D46BFDF}" v="62" dt="2022-08-08T14:46:16.394"/>
    <p1510:client id="{D33E4259-6E04-4CDB-BA08-04EAC11D25A8}" v="178" dt="2022-08-08T14:41:26.783"/>
    <p1510:client id="{F3BF0399-D814-4FC7-BD5A-BC6BDBC91E8E}" v="6448" dt="2022-08-08T18:42:57.6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6/11/relationships/changesInfo" Target="changesInfos/changesInfo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handoutMaster" Target="handoutMasters/handoutMaster1.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presProps" Target="presProps.xml"/><Relationship Id="rId108" Type="http://schemas.microsoft.com/office/2015/10/relationships/revisionInfo" Target="revisionInfo.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microsoft.com/office/2018/10/relationships/authors" Target="authors.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eno, Craig M" userId="d3c46846-8e34-407c-a7c1-6273fec2ed38" providerId="ADAL" clId="{D33E4259-6E04-4CDB-BA08-04EAC11D25A8}"/>
    <pc:docChg chg="undo custSel modSld">
      <pc:chgData name="Zeno, Craig M" userId="d3c46846-8e34-407c-a7c1-6273fec2ed38" providerId="ADAL" clId="{D33E4259-6E04-4CDB-BA08-04EAC11D25A8}" dt="2022-08-08T14:41:26.783" v="195" actId="13926"/>
      <pc:docMkLst>
        <pc:docMk/>
      </pc:docMkLst>
      <pc:sldChg chg="modSp mod">
        <pc:chgData name="Zeno, Craig M" userId="d3c46846-8e34-407c-a7c1-6273fec2ed38" providerId="ADAL" clId="{D33E4259-6E04-4CDB-BA08-04EAC11D25A8}" dt="2022-08-08T14:41:26.783" v="195" actId="13926"/>
        <pc:sldMkLst>
          <pc:docMk/>
          <pc:sldMk cId="2383304094" sldId="771"/>
        </pc:sldMkLst>
        <pc:spChg chg="mod">
          <ac:chgData name="Zeno, Craig M" userId="d3c46846-8e34-407c-a7c1-6273fec2ed38" providerId="ADAL" clId="{D33E4259-6E04-4CDB-BA08-04EAC11D25A8}" dt="2022-08-08T14:41:26.783" v="195" actId="13926"/>
          <ac:spMkLst>
            <pc:docMk/>
            <pc:sldMk cId="2383304094" sldId="771"/>
            <ac:spMk id="10" creationId="{3169BF2C-B7A3-4F2B-A468-8C99AFD3797A}"/>
          </ac:spMkLst>
        </pc:spChg>
      </pc:sldChg>
      <pc:sldChg chg="modSp mod addCm">
        <pc:chgData name="Zeno, Craig M" userId="d3c46846-8e34-407c-a7c1-6273fec2ed38" providerId="ADAL" clId="{D33E4259-6E04-4CDB-BA08-04EAC11D25A8}" dt="2022-08-08T14:39:33.916" v="194" actId="122"/>
        <pc:sldMkLst>
          <pc:docMk/>
          <pc:sldMk cId="1854180462" sldId="781"/>
        </pc:sldMkLst>
        <pc:spChg chg="mod">
          <ac:chgData name="Zeno, Craig M" userId="d3c46846-8e34-407c-a7c1-6273fec2ed38" providerId="ADAL" clId="{D33E4259-6E04-4CDB-BA08-04EAC11D25A8}" dt="2022-08-08T14:39:33.916" v="194" actId="122"/>
          <ac:spMkLst>
            <pc:docMk/>
            <pc:sldMk cId="1854180462" sldId="781"/>
            <ac:spMk id="2" creationId="{C5E1F8C2-15A3-4A3E-BD92-B2A63B464F9E}"/>
          </ac:spMkLst>
        </pc:spChg>
        <pc:graphicFrameChg chg="modGraphic">
          <ac:chgData name="Zeno, Craig M" userId="d3c46846-8e34-407c-a7c1-6273fec2ed38" providerId="ADAL" clId="{D33E4259-6E04-4CDB-BA08-04EAC11D25A8}" dt="2022-08-01T21:38:32.579" v="172" actId="20577"/>
          <ac:graphicFrameMkLst>
            <pc:docMk/>
            <pc:sldMk cId="1854180462" sldId="781"/>
            <ac:graphicFrameMk id="5" creationId="{5AE05514-73E7-46CE-A05E-32F35F4B9B69}"/>
          </ac:graphicFrameMkLst>
        </pc:graphicFrameChg>
      </pc:sldChg>
      <pc:sldChg chg="modSp mod">
        <pc:chgData name="Zeno, Craig M" userId="d3c46846-8e34-407c-a7c1-6273fec2ed38" providerId="ADAL" clId="{D33E4259-6E04-4CDB-BA08-04EAC11D25A8}" dt="2022-08-08T14:38:49.124" v="191" actId="13926"/>
        <pc:sldMkLst>
          <pc:docMk/>
          <pc:sldMk cId="817044321" sldId="783"/>
        </pc:sldMkLst>
        <pc:spChg chg="mod">
          <ac:chgData name="Zeno, Craig M" userId="d3c46846-8e34-407c-a7c1-6273fec2ed38" providerId="ADAL" clId="{D33E4259-6E04-4CDB-BA08-04EAC11D25A8}" dt="2022-08-08T14:38:49.124" v="191" actId="13926"/>
          <ac:spMkLst>
            <pc:docMk/>
            <pc:sldMk cId="817044321" sldId="783"/>
            <ac:spMk id="5" creationId="{6B9E2EE3-35FC-43EC-8C3F-11A56C9FD28D}"/>
          </ac:spMkLst>
        </pc:spChg>
      </pc:sldChg>
      <pc:sldChg chg="modSp mod">
        <pc:chgData name="Zeno, Craig M" userId="d3c46846-8e34-407c-a7c1-6273fec2ed38" providerId="ADAL" clId="{D33E4259-6E04-4CDB-BA08-04EAC11D25A8}" dt="2022-08-08T14:38:38.821" v="190" actId="13926"/>
        <pc:sldMkLst>
          <pc:docMk/>
          <pc:sldMk cId="3198982721" sldId="784"/>
        </pc:sldMkLst>
        <pc:spChg chg="mod">
          <ac:chgData name="Zeno, Craig M" userId="d3c46846-8e34-407c-a7c1-6273fec2ed38" providerId="ADAL" clId="{D33E4259-6E04-4CDB-BA08-04EAC11D25A8}" dt="2022-08-08T14:38:38.821" v="190" actId="13926"/>
          <ac:spMkLst>
            <pc:docMk/>
            <pc:sldMk cId="3198982721" sldId="784"/>
            <ac:spMk id="5" creationId="{9E4F6545-7AB8-4A77-9370-ADBE56B87029}"/>
          </ac:spMkLst>
        </pc:spChg>
      </pc:sldChg>
      <pc:sldChg chg="modSp mod">
        <pc:chgData name="Zeno, Craig M" userId="d3c46846-8e34-407c-a7c1-6273fec2ed38" providerId="ADAL" clId="{D33E4259-6E04-4CDB-BA08-04EAC11D25A8}" dt="2022-08-08T14:37:31.059" v="185" actId="13926"/>
        <pc:sldMkLst>
          <pc:docMk/>
          <pc:sldMk cId="3881969298" sldId="785"/>
        </pc:sldMkLst>
        <pc:spChg chg="mod">
          <ac:chgData name="Zeno, Craig M" userId="d3c46846-8e34-407c-a7c1-6273fec2ed38" providerId="ADAL" clId="{D33E4259-6E04-4CDB-BA08-04EAC11D25A8}" dt="2022-08-08T14:37:31.059" v="185" actId="13926"/>
          <ac:spMkLst>
            <pc:docMk/>
            <pc:sldMk cId="3881969298" sldId="785"/>
            <ac:spMk id="10" creationId="{16971AB1-4AED-43B9-A000-331B7166F3A2}"/>
          </ac:spMkLst>
        </pc:spChg>
      </pc:sldChg>
      <pc:sldChg chg="modSp mod">
        <pc:chgData name="Zeno, Craig M" userId="d3c46846-8e34-407c-a7c1-6273fec2ed38" providerId="ADAL" clId="{D33E4259-6E04-4CDB-BA08-04EAC11D25A8}" dt="2022-08-08T14:35:44.832" v="182" actId="13926"/>
        <pc:sldMkLst>
          <pc:docMk/>
          <pc:sldMk cId="1623687237" sldId="786"/>
        </pc:sldMkLst>
        <pc:spChg chg="mod">
          <ac:chgData name="Zeno, Craig M" userId="d3c46846-8e34-407c-a7c1-6273fec2ed38" providerId="ADAL" clId="{D33E4259-6E04-4CDB-BA08-04EAC11D25A8}" dt="2022-08-08T14:35:44.832" v="182" actId="13926"/>
          <ac:spMkLst>
            <pc:docMk/>
            <pc:sldMk cId="1623687237" sldId="786"/>
            <ac:spMk id="3" creationId="{E0CDCDA2-3B5B-4DAB-BF05-6B6F33A60B27}"/>
          </ac:spMkLst>
        </pc:spChg>
      </pc:sldChg>
      <pc:sldChg chg="modSp mod">
        <pc:chgData name="Zeno, Craig M" userId="d3c46846-8e34-407c-a7c1-6273fec2ed38" providerId="ADAL" clId="{D33E4259-6E04-4CDB-BA08-04EAC11D25A8}" dt="2022-08-01T20:26:50.262" v="73" actId="6549"/>
        <pc:sldMkLst>
          <pc:docMk/>
          <pc:sldMk cId="3360786019" sldId="787"/>
        </pc:sldMkLst>
        <pc:spChg chg="mod">
          <ac:chgData name="Zeno, Craig M" userId="d3c46846-8e34-407c-a7c1-6273fec2ed38" providerId="ADAL" clId="{D33E4259-6E04-4CDB-BA08-04EAC11D25A8}" dt="2022-08-01T20:26:50.262" v="73" actId="6549"/>
          <ac:spMkLst>
            <pc:docMk/>
            <pc:sldMk cId="3360786019" sldId="787"/>
            <ac:spMk id="6" creationId="{A7CC8B9B-557C-4D2B-A686-3826CAF66DB1}"/>
          </ac:spMkLst>
        </pc:spChg>
      </pc:sldChg>
      <pc:sldChg chg="modSp mod">
        <pc:chgData name="Zeno, Craig M" userId="d3c46846-8e34-407c-a7c1-6273fec2ed38" providerId="ADAL" clId="{D33E4259-6E04-4CDB-BA08-04EAC11D25A8}" dt="2022-08-01T20:16:54.991" v="21" actId="20577"/>
        <pc:sldMkLst>
          <pc:docMk/>
          <pc:sldMk cId="1833090362" sldId="800"/>
        </pc:sldMkLst>
        <pc:spChg chg="mod">
          <ac:chgData name="Zeno, Craig M" userId="d3c46846-8e34-407c-a7c1-6273fec2ed38" providerId="ADAL" clId="{D33E4259-6E04-4CDB-BA08-04EAC11D25A8}" dt="2022-08-01T20:16:54.991" v="21" actId="20577"/>
          <ac:spMkLst>
            <pc:docMk/>
            <pc:sldMk cId="1833090362" sldId="800"/>
            <ac:spMk id="6" creationId="{A7CC8B9B-557C-4D2B-A686-3826CAF66DB1}"/>
          </ac:spMkLst>
        </pc:spChg>
      </pc:sldChg>
    </pc:docChg>
  </pc:docChgLst>
  <pc:docChgLst>
    <pc:chgData name="Smith, Latonya S" userId="S::lsmith3@houstonisd.org::bbcf031d-0f7a-415a-b487-21ade690ee40" providerId="AD" clId="Web-{9FA51EAC-0790-A1D0-7BFE-BF0945F7A7B4}"/>
    <pc:docChg chg="modSld">
      <pc:chgData name="Smith, Latonya S" userId="S::lsmith3@houstonisd.org::bbcf031d-0f7a-415a-b487-21ade690ee40" providerId="AD" clId="Web-{9FA51EAC-0790-A1D0-7BFE-BF0945F7A7B4}" dt="2022-08-04T17:36:22.882" v="5"/>
      <pc:docMkLst>
        <pc:docMk/>
      </pc:docMkLst>
      <pc:sldChg chg="delCm">
        <pc:chgData name="Smith, Latonya S" userId="S::lsmith3@houstonisd.org::bbcf031d-0f7a-415a-b487-21ade690ee40" providerId="AD" clId="Web-{9FA51EAC-0790-A1D0-7BFE-BF0945F7A7B4}" dt="2022-08-04T17:36:22.882" v="5"/>
        <pc:sldMkLst>
          <pc:docMk/>
          <pc:sldMk cId="1854180462" sldId="781"/>
        </pc:sldMkLst>
      </pc:sldChg>
      <pc:sldChg chg="modSp">
        <pc:chgData name="Smith, Latonya S" userId="S::lsmith3@houstonisd.org::bbcf031d-0f7a-415a-b487-21ade690ee40" providerId="AD" clId="Web-{9FA51EAC-0790-A1D0-7BFE-BF0945F7A7B4}" dt="2022-08-04T17:35:18.130" v="4" actId="20577"/>
        <pc:sldMkLst>
          <pc:docMk/>
          <pc:sldMk cId="3487335632" sldId="782"/>
        </pc:sldMkLst>
        <pc:spChg chg="mod">
          <ac:chgData name="Smith, Latonya S" userId="S::lsmith3@houstonisd.org::bbcf031d-0f7a-415a-b487-21ade690ee40" providerId="AD" clId="Web-{9FA51EAC-0790-A1D0-7BFE-BF0945F7A7B4}" dt="2022-08-04T17:35:18.130" v="4" actId="20577"/>
          <ac:spMkLst>
            <pc:docMk/>
            <pc:sldMk cId="3487335632" sldId="782"/>
            <ac:spMk id="5" creationId="{9E4F6545-7AB8-4A77-9370-ADBE56B87029}"/>
          </ac:spMkLst>
        </pc:spChg>
      </pc:sldChg>
    </pc:docChg>
  </pc:docChgLst>
  <pc:docChgLst>
    <pc:chgData name="Thomas, Wanda D" userId="cf898609-88f5-4de4-b806-9f22a8fe90c5" providerId="ADAL" clId="{A1DB8EF4-3D72-4E17-837E-8F292B00D48D}"/>
    <pc:docChg chg="custSel addSld delSld modSld modSection">
      <pc:chgData name="Thomas, Wanda D" userId="cf898609-88f5-4de4-b806-9f22a8fe90c5" providerId="ADAL" clId="{A1DB8EF4-3D72-4E17-837E-8F292B00D48D}" dt="2022-08-03T16:10:16.312" v="304" actId="20577"/>
      <pc:docMkLst>
        <pc:docMk/>
      </pc:docMkLst>
      <pc:sldChg chg="del">
        <pc:chgData name="Thomas, Wanda D" userId="cf898609-88f5-4de4-b806-9f22a8fe90c5" providerId="ADAL" clId="{A1DB8EF4-3D72-4E17-837E-8F292B00D48D}" dt="2022-08-03T15:29:01.741" v="0" actId="2696"/>
        <pc:sldMkLst>
          <pc:docMk/>
          <pc:sldMk cId="3363403800" sldId="377"/>
        </pc:sldMkLst>
      </pc:sldChg>
      <pc:sldChg chg="modSp mod">
        <pc:chgData name="Thomas, Wanda D" userId="cf898609-88f5-4de4-b806-9f22a8fe90c5" providerId="ADAL" clId="{A1DB8EF4-3D72-4E17-837E-8F292B00D48D}" dt="2022-08-03T16:10:16.312" v="304" actId="20577"/>
        <pc:sldMkLst>
          <pc:docMk/>
          <pc:sldMk cId="658117974" sldId="428"/>
        </pc:sldMkLst>
        <pc:spChg chg="mod">
          <ac:chgData name="Thomas, Wanda D" userId="cf898609-88f5-4de4-b806-9f22a8fe90c5" providerId="ADAL" clId="{A1DB8EF4-3D72-4E17-837E-8F292B00D48D}" dt="2022-08-03T16:10:16.312" v="304" actId="20577"/>
          <ac:spMkLst>
            <pc:docMk/>
            <pc:sldMk cId="658117974" sldId="428"/>
            <ac:spMk id="3" creationId="{902B1C4B-ED62-4562-A307-AE05582F3404}"/>
          </ac:spMkLst>
        </pc:spChg>
      </pc:sldChg>
      <pc:sldChg chg="modSp mod">
        <pc:chgData name="Thomas, Wanda D" userId="cf898609-88f5-4de4-b806-9f22a8fe90c5" providerId="ADAL" clId="{A1DB8EF4-3D72-4E17-837E-8F292B00D48D}" dt="2022-08-03T16:03:15.119" v="84" actId="20577"/>
        <pc:sldMkLst>
          <pc:docMk/>
          <pc:sldMk cId="2383304094" sldId="771"/>
        </pc:sldMkLst>
        <pc:spChg chg="mod">
          <ac:chgData name="Thomas, Wanda D" userId="cf898609-88f5-4de4-b806-9f22a8fe90c5" providerId="ADAL" clId="{A1DB8EF4-3D72-4E17-837E-8F292B00D48D}" dt="2022-08-03T16:03:15.119" v="84" actId="20577"/>
          <ac:spMkLst>
            <pc:docMk/>
            <pc:sldMk cId="2383304094" sldId="771"/>
            <ac:spMk id="10" creationId="{3169BF2C-B7A3-4F2B-A468-8C99AFD3797A}"/>
          </ac:spMkLst>
        </pc:spChg>
      </pc:sldChg>
      <pc:sldChg chg="modSp mod">
        <pc:chgData name="Thomas, Wanda D" userId="cf898609-88f5-4de4-b806-9f22a8fe90c5" providerId="ADAL" clId="{A1DB8EF4-3D72-4E17-837E-8F292B00D48D}" dt="2022-08-03T15:39:30.880" v="74" actId="20577"/>
        <pc:sldMkLst>
          <pc:docMk/>
          <pc:sldMk cId="453589236" sldId="790"/>
        </pc:sldMkLst>
        <pc:spChg chg="mod">
          <ac:chgData name="Thomas, Wanda D" userId="cf898609-88f5-4de4-b806-9f22a8fe90c5" providerId="ADAL" clId="{A1DB8EF4-3D72-4E17-837E-8F292B00D48D}" dt="2022-08-03T15:39:30.880" v="74" actId="20577"/>
          <ac:spMkLst>
            <pc:docMk/>
            <pc:sldMk cId="453589236" sldId="790"/>
            <ac:spMk id="6" creationId="{A7CC8B9B-557C-4D2B-A686-3826CAF66DB1}"/>
          </ac:spMkLst>
        </pc:spChg>
      </pc:sldChg>
      <pc:sldChg chg="modSp mod">
        <pc:chgData name="Thomas, Wanda D" userId="cf898609-88f5-4de4-b806-9f22a8fe90c5" providerId="ADAL" clId="{A1DB8EF4-3D72-4E17-837E-8F292B00D48D}" dt="2022-08-03T15:34:41.139" v="22" actId="20577"/>
        <pc:sldMkLst>
          <pc:docMk/>
          <pc:sldMk cId="994591675" sldId="791"/>
        </pc:sldMkLst>
        <pc:spChg chg="mod">
          <ac:chgData name="Thomas, Wanda D" userId="cf898609-88f5-4de4-b806-9f22a8fe90c5" providerId="ADAL" clId="{A1DB8EF4-3D72-4E17-837E-8F292B00D48D}" dt="2022-08-03T15:34:41.139" v="22" actId="20577"/>
          <ac:spMkLst>
            <pc:docMk/>
            <pc:sldMk cId="994591675" sldId="791"/>
            <ac:spMk id="5" creationId="{519904FC-937F-4159-A345-F8213897004F}"/>
          </ac:spMkLst>
        </pc:spChg>
      </pc:sldChg>
      <pc:sldChg chg="modSp mod">
        <pc:chgData name="Thomas, Wanda D" userId="cf898609-88f5-4de4-b806-9f22a8fe90c5" providerId="ADAL" clId="{A1DB8EF4-3D72-4E17-837E-8F292B00D48D}" dt="2022-08-03T15:30:35.058" v="13" actId="20577"/>
        <pc:sldMkLst>
          <pc:docMk/>
          <pc:sldMk cId="2309707287" sldId="794"/>
        </pc:sldMkLst>
        <pc:spChg chg="mod">
          <ac:chgData name="Thomas, Wanda D" userId="cf898609-88f5-4de4-b806-9f22a8fe90c5" providerId="ADAL" clId="{A1DB8EF4-3D72-4E17-837E-8F292B00D48D}" dt="2022-08-03T15:30:35.058" v="13" actId="20577"/>
          <ac:spMkLst>
            <pc:docMk/>
            <pc:sldMk cId="2309707287" sldId="794"/>
            <ac:spMk id="5" creationId="{00000000-0000-0000-0000-000000000000}"/>
          </ac:spMkLst>
        </pc:spChg>
      </pc:sldChg>
      <pc:sldChg chg="modSp new mod">
        <pc:chgData name="Thomas, Wanda D" userId="cf898609-88f5-4de4-b806-9f22a8fe90c5" providerId="ADAL" clId="{A1DB8EF4-3D72-4E17-837E-8F292B00D48D}" dt="2022-08-03T15:39:19.758" v="47" actId="20577"/>
        <pc:sldMkLst>
          <pc:docMk/>
          <pc:sldMk cId="668659263" sldId="805"/>
        </pc:sldMkLst>
        <pc:spChg chg="mod">
          <ac:chgData name="Thomas, Wanda D" userId="cf898609-88f5-4de4-b806-9f22a8fe90c5" providerId="ADAL" clId="{A1DB8EF4-3D72-4E17-837E-8F292B00D48D}" dt="2022-08-03T15:39:19.758" v="47" actId="20577"/>
          <ac:spMkLst>
            <pc:docMk/>
            <pc:sldMk cId="668659263" sldId="805"/>
            <ac:spMk id="3" creationId="{6D634796-7297-6E50-8FFF-6A1C49534EBA}"/>
          </ac:spMkLst>
        </pc:spChg>
      </pc:sldChg>
    </pc:docChg>
  </pc:docChgLst>
  <pc:docChgLst>
    <pc:chgData name="Thomas, Wanda D" userId="cf898609-88f5-4de4-b806-9f22a8fe90c5" providerId="ADAL" clId="{F3BF0399-D814-4FC7-BD5A-BC6BDBC91E8E}"/>
    <pc:docChg chg="undo custSel addSld delSld modSld sldOrd modSection">
      <pc:chgData name="Thomas, Wanda D" userId="cf898609-88f5-4de4-b806-9f22a8fe90c5" providerId="ADAL" clId="{F3BF0399-D814-4FC7-BD5A-BC6BDBC91E8E}" dt="2022-08-08T18:42:57.680" v="7274" actId="20577"/>
      <pc:docMkLst>
        <pc:docMk/>
      </pc:docMkLst>
      <pc:sldChg chg="del">
        <pc:chgData name="Thomas, Wanda D" userId="cf898609-88f5-4de4-b806-9f22a8fe90c5" providerId="ADAL" clId="{F3BF0399-D814-4FC7-BD5A-BC6BDBC91E8E}" dt="2022-08-01T19:59:04.873" v="2" actId="2696"/>
        <pc:sldMkLst>
          <pc:docMk/>
          <pc:sldMk cId="1143891659" sldId="341"/>
        </pc:sldMkLst>
      </pc:sldChg>
      <pc:sldChg chg="modSp mod">
        <pc:chgData name="Thomas, Wanda D" userId="cf898609-88f5-4de4-b806-9f22a8fe90c5" providerId="ADAL" clId="{F3BF0399-D814-4FC7-BD5A-BC6BDBC91E8E}" dt="2022-08-08T18:42:57.680" v="7274" actId="20577"/>
        <pc:sldMkLst>
          <pc:docMk/>
          <pc:sldMk cId="423829570" sldId="342"/>
        </pc:sldMkLst>
        <pc:spChg chg="mod">
          <ac:chgData name="Thomas, Wanda D" userId="cf898609-88f5-4de4-b806-9f22a8fe90c5" providerId="ADAL" clId="{F3BF0399-D814-4FC7-BD5A-BC6BDBC91E8E}" dt="2022-08-08T18:42:57.680" v="7274" actId="20577"/>
          <ac:spMkLst>
            <pc:docMk/>
            <pc:sldMk cId="423829570" sldId="342"/>
            <ac:spMk id="6" creationId="{00000000-0000-0000-0000-000000000000}"/>
          </ac:spMkLst>
        </pc:spChg>
      </pc:sldChg>
      <pc:sldChg chg="addSp delSp modSp mod">
        <pc:chgData name="Thomas, Wanda D" userId="cf898609-88f5-4de4-b806-9f22a8fe90c5" providerId="ADAL" clId="{F3BF0399-D814-4FC7-BD5A-BC6BDBC91E8E}" dt="2022-08-03T14:53:47.992" v="4806" actId="21"/>
        <pc:sldMkLst>
          <pc:docMk/>
          <pc:sldMk cId="545323139" sldId="349"/>
        </pc:sldMkLst>
        <pc:spChg chg="add del mod">
          <ac:chgData name="Thomas, Wanda D" userId="cf898609-88f5-4de4-b806-9f22a8fe90c5" providerId="ADAL" clId="{F3BF0399-D814-4FC7-BD5A-BC6BDBC91E8E}" dt="2022-08-03T14:53:47.992" v="4806" actId="21"/>
          <ac:spMkLst>
            <pc:docMk/>
            <pc:sldMk cId="545323139" sldId="349"/>
            <ac:spMk id="6" creationId="{CBD21D2E-5211-4EAB-BDDC-9A25C1EC6DC9}"/>
          </ac:spMkLst>
        </pc:spChg>
        <pc:graphicFrameChg chg="mod modGraphic">
          <ac:chgData name="Thomas, Wanda D" userId="cf898609-88f5-4de4-b806-9f22a8fe90c5" providerId="ADAL" clId="{F3BF0399-D814-4FC7-BD5A-BC6BDBC91E8E}" dt="2022-08-03T14:53:06.567" v="4805" actId="20577"/>
          <ac:graphicFrameMkLst>
            <pc:docMk/>
            <pc:sldMk cId="545323139" sldId="349"/>
            <ac:graphicFrameMk id="3" creationId="{0C06D5A9-4406-4768-A85A-449D35984BC6}"/>
          </ac:graphicFrameMkLst>
        </pc:graphicFrameChg>
        <pc:picChg chg="del mod">
          <ac:chgData name="Thomas, Wanda D" userId="cf898609-88f5-4de4-b806-9f22a8fe90c5" providerId="ADAL" clId="{F3BF0399-D814-4FC7-BD5A-BC6BDBC91E8E}" dt="2022-08-01T20:16:15.270" v="376" actId="478"/>
          <ac:picMkLst>
            <pc:docMk/>
            <pc:sldMk cId="545323139" sldId="349"/>
            <ac:picMk id="7" creationId="{08B2EE1D-8DF6-4FFB-A700-000F141DE7B0}"/>
          </ac:picMkLst>
        </pc:picChg>
      </pc:sldChg>
      <pc:sldChg chg="modSp mod">
        <pc:chgData name="Thomas, Wanda D" userId="cf898609-88f5-4de4-b806-9f22a8fe90c5" providerId="ADAL" clId="{F3BF0399-D814-4FC7-BD5A-BC6BDBC91E8E}" dt="2022-08-01T20:18:36.942" v="413" actId="20577"/>
        <pc:sldMkLst>
          <pc:docMk/>
          <pc:sldMk cId="1430792401" sldId="350"/>
        </pc:sldMkLst>
        <pc:spChg chg="mod">
          <ac:chgData name="Thomas, Wanda D" userId="cf898609-88f5-4de4-b806-9f22a8fe90c5" providerId="ADAL" clId="{F3BF0399-D814-4FC7-BD5A-BC6BDBC91E8E}" dt="2022-08-01T20:18:36.942" v="413" actId="20577"/>
          <ac:spMkLst>
            <pc:docMk/>
            <pc:sldMk cId="1430792401" sldId="350"/>
            <ac:spMk id="3" creationId="{00000000-0000-0000-0000-000000000000}"/>
          </ac:spMkLst>
        </pc:spChg>
      </pc:sldChg>
      <pc:sldChg chg="modSp mod">
        <pc:chgData name="Thomas, Wanda D" userId="cf898609-88f5-4de4-b806-9f22a8fe90c5" providerId="ADAL" clId="{F3BF0399-D814-4FC7-BD5A-BC6BDBC91E8E}" dt="2022-08-01T20:19:21.517" v="419" actId="20577"/>
        <pc:sldMkLst>
          <pc:docMk/>
          <pc:sldMk cId="2723892165" sldId="351"/>
        </pc:sldMkLst>
        <pc:spChg chg="mod">
          <ac:chgData name="Thomas, Wanda D" userId="cf898609-88f5-4de4-b806-9f22a8fe90c5" providerId="ADAL" clId="{F3BF0399-D814-4FC7-BD5A-BC6BDBC91E8E}" dt="2022-08-01T20:19:21.517" v="419" actId="20577"/>
          <ac:spMkLst>
            <pc:docMk/>
            <pc:sldMk cId="2723892165" sldId="351"/>
            <ac:spMk id="2" creationId="{00000000-0000-0000-0000-000000000000}"/>
          </ac:spMkLst>
        </pc:spChg>
      </pc:sldChg>
      <pc:sldChg chg="modSp mod">
        <pc:chgData name="Thomas, Wanda D" userId="cf898609-88f5-4de4-b806-9f22a8fe90c5" providerId="ADAL" clId="{F3BF0399-D814-4FC7-BD5A-BC6BDBC91E8E}" dt="2022-08-08T17:01:26.487" v="7082" actId="20577"/>
        <pc:sldMkLst>
          <pc:docMk/>
          <pc:sldMk cId="616605150" sldId="352"/>
        </pc:sldMkLst>
        <pc:spChg chg="mod">
          <ac:chgData name="Thomas, Wanda D" userId="cf898609-88f5-4de4-b806-9f22a8fe90c5" providerId="ADAL" clId="{F3BF0399-D814-4FC7-BD5A-BC6BDBC91E8E}" dt="2022-08-08T17:01:26.487" v="7082" actId="20577"/>
          <ac:spMkLst>
            <pc:docMk/>
            <pc:sldMk cId="616605150" sldId="352"/>
            <ac:spMk id="3" creationId="{00000000-0000-0000-0000-000000000000}"/>
          </ac:spMkLst>
        </pc:spChg>
      </pc:sldChg>
      <pc:sldChg chg="modSp mod">
        <pc:chgData name="Thomas, Wanda D" userId="cf898609-88f5-4de4-b806-9f22a8fe90c5" providerId="ADAL" clId="{F3BF0399-D814-4FC7-BD5A-BC6BDBC91E8E}" dt="2022-08-03T15:09:57.779" v="4936" actId="20577"/>
        <pc:sldMkLst>
          <pc:docMk/>
          <pc:sldMk cId="1981303058" sldId="353"/>
        </pc:sldMkLst>
        <pc:spChg chg="mod">
          <ac:chgData name="Thomas, Wanda D" userId="cf898609-88f5-4de4-b806-9f22a8fe90c5" providerId="ADAL" clId="{F3BF0399-D814-4FC7-BD5A-BC6BDBC91E8E}" dt="2022-08-03T15:09:57.779" v="4936" actId="20577"/>
          <ac:spMkLst>
            <pc:docMk/>
            <pc:sldMk cId="1981303058" sldId="353"/>
            <ac:spMk id="3" creationId="{00000000-0000-0000-0000-000000000000}"/>
          </ac:spMkLst>
        </pc:spChg>
      </pc:sldChg>
      <pc:sldChg chg="modSp mod">
        <pc:chgData name="Thomas, Wanda D" userId="cf898609-88f5-4de4-b806-9f22a8fe90c5" providerId="ADAL" clId="{F3BF0399-D814-4FC7-BD5A-BC6BDBC91E8E}" dt="2022-08-01T20:20:39.659" v="449" actId="20577"/>
        <pc:sldMkLst>
          <pc:docMk/>
          <pc:sldMk cId="1103846462" sldId="354"/>
        </pc:sldMkLst>
        <pc:spChg chg="mod">
          <ac:chgData name="Thomas, Wanda D" userId="cf898609-88f5-4de4-b806-9f22a8fe90c5" providerId="ADAL" clId="{F3BF0399-D814-4FC7-BD5A-BC6BDBC91E8E}" dt="2022-08-01T20:20:39.659" v="449" actId="20577"/>
          <ac:spMkLst>
            <pc:docMk/>
            <pc:sldMk cId="1103846462" sldId="354"/>
            <ac:spMk id="3" creationId="{00000000-0000-0000-0000-000000000000}"/>
          </ac:spMkLst>
        </pc:spChg>
      </pc:sldChg>
      <pc:sldChg chg="modSp mod">
        <pc:chgData name="Thomas, Wanda D" userId="cf898609-88f5-4de4-b806-9f22a8fe90c5" providerId="ADAL" clId="{F3BF0399-D814-4FC7-BD5A-BC6BDBC91E8E}" dt="2022-08-08T16:27:59.060" v="6911" actId="20577"/>
        <pc:sldMkLst>
          <pc:docMk/>
          <pc:sldMk cId="2551493126" sldId="366"/>
        </pc:sldMkLst>
        <pc:spChg chg="mod">
          <ac:chgData name="Thomas, Wanda D" userId="cf898609-88f5-4de4-b806-9f22a8fe90c5" providerId="ADAL" clId="{F3BF0399-D814-4FC7-BD5A-BC6BDBC91E8E}" dt="2022-08-08T16:27:59.060" v="6911" actId="20577"/>
          <ac:spMkLst>
            <pc:docMk/>
            <pc:sldMk cId="2551493126" sldId="366"/>
            <ac:spMk id="3" creationId="{00000000-0000-0000-0000-000000000000}"/>
          </ac:spMkLst>
        </pc:spChg>
      </pc:sldChg>
      <pc:sldChg chg="modSp mod">
        <pc:chgData name="Thomas, Wanda D" userId="cf898609-88f5-4de4-b806-9f22a8fe90c5" providerId="ADAL" clId="{F3BF0399-D814-4FC7-BD5A-BC6BDBC91E8E}" dt="2022-08-08T15:57:23.407" v="6532" actId="13926"/>
        <pc:sldMkLst>
          <pc:docMk/>
          <pc:sldMk cId="2108694765" sldId="367"/>
        </pc:sldMkLst>
        <pc:spChg chg="mod">
          <ac:chgData name="Thomas, Wanda D" userId="cf898609-88f5-4de4-b806-9f22a8fe90c5" providerId="ADAL" clId="{F3BF0399-D814-4FC7-BD5A-BC6BDBC91E8E}" dt="2022-08-08T15:57:23.407" v="6532" actId="13926"/>
          <ac:spMkLst>
            <pc:docMk/>
            <pc:sldMk cId="2108694765" sldId="367"/>
            <ac:spMk id="3" creationId="{00000000-0000-0000-0000-000000000000}"/>
          </ac:spMkLst>
        </pc:spChg>
      </pc:sldChg>
      <pc:sldChg chg="modSp mod">
        <pc:chgData name="Thomas, Wanda D" userId="cf898609-88f5-4de4-b806-9f22a8fe90c5" providerId="ADAL" clId="{F3BF0399-D814-4FC7-BD5A-BC6BDBC91E8E}" dt="2022-08-08T15:43:35.522" v="5231" actId="20577"/>
        <pc:sldMkLst>
          <pc:docMk/>
          <pc:sldMk cId="3473210099" sldId="401"/>
        </pc:sldMkLst>
        <pc:spChg chg="mod">
          <ac:chgData name="Thomas, Wanda D" userId="cf898609-88f5-4de4-b806-9f22a8fe90c5" providerId="ADAL" clId="{F3BF0399-D814-4FC7-BD5A-BC6BDBC91E8E}" dt="2022-08-08T15:43:35.522" v="5231" actId="20577"/>
          <ac:spMkLst>
            <pc:docMk/>
            <pc:sldMk cId="3473210099" sldId="401"/>
            <ac:spMk id="5" creationId="{85F7A156-71B9-4E17-96B5-F823FF2C2CC3}"/>
          </ac:spMkLst>
        </pc:spChg>
        <pc:spChg chg="mod">
          <ac:chgData name="Thomas, Wanda D" userId="cf898609-88f5-4de4-b806-9f22a8fe90c5" providerId="ADAL" clId="{F3BF0399-D814-4FC7-BD5A-BC6BDBC91E8E}" dt="2022-08-08T15:42:43.921" v="5220" actId="13926"/>
          <ac:spMkLst>
            <pc:docMk/>
            <pc:sldMk cId="3473210099" sldId="401"/>
            <ac:spMk id="7" creationId="{C5402EEE-DFF4-4C9A-8BE3-77C08791BD1B}"/>
          </ac:spMkLst>
        </pc:spChg>
      </pc:sldChg>
      <pc:sldChg chg="addSp delSp modSp mod">
        <pc:chgData name="Thomas, Wanda D" userId="cf898609-88f5-4de4-b806-9f22a8fe90c5" providerId="ADAL" clId="{F3BF0399-D814-4FC7-BD5A-BC6BDBC91E8E}" dt="2022-08-08T15:42:31.880" v="5219" actId="13926"/>
        <pc:sldMkLst>
          <pc:docMk/>
          <pc:sldMk cId="2796699408" sldId="402"/>
        </pc:sldMkLst>
        <pc:spChg chg="mod">
          <ac:chgData name="Thomas, Wanda D" userId="cf898609-88f5-4de4-b806-9f22a8fe90c5" providerId="ADAL" clId="{F3BF0399-D814-4FC7-BD5A-BC6BDBC91E8E}" dt="2022-08-08T15:42:31.880" v="5219" actId="13926"/>
          <ac:spMkLst>
            <pc:docMk/>
            <pc:sldMk cId="2796699408" sldId="402"/>
            <ac:spMk id="4" creationId="{7EC3BDBD-BBC9-4BE8-BBF6-79869B1E750E}"/>
          </ac:spMkLst>
        </pc:spChg>
        <pc:picChg chg="add mod">
          <ac:chgData name="Thomas, Wanda D" userId="cf898609-88f5-4de4-b806-9f22a8fe90c5" providerId="ADAL" clId="{F3BF0399-D814-4FC7-BD5A-BC6BDBC91E8E}" dt="2022-08-02T21:04:30.922" v="4716" actId="14100"/>
          <ac:picMkLst>
            <pc:docMk/>
            <pc:sldMk cId="2796699408" sldId="402"/>
            <ac:picMk id="2" creationId="{DE02610D-7198-467F-A996-324E9EC30080}"/>
          </ac:picMkLst>
        </pc:picChg>
        <pc:picChg chg="del">
          <ac:chgData name="Thomas, Wanda D" userId="cf898609-88f5-4de4-b806-9f22a8fe90c5" providerId="ADAL" clId="{F3BF0399-D814-4FC7-BD5A-BC6BDBC91E8E}" dt="2022-08-02T21:02:53.186" v="4711" actId="478"/>
          <ac:picMkLst>
            <pc:docMk/>
            <pc:sldMk cId="2796699408" sldId="402"/>
            <ac:picMk id="5" creationId="{492CD022-A991-445A-8C94-9483BB7644FB}"/>
          </ac:picMkLst>
        </pc:picChg>
      </pc:sldChg>
      <pc:sldChg chg="modSp mod">
        <pc:chgData name="Thomas, Wanda D" userId="cf898609-88f5-4de4-b806-9f22a8fe90c5" providerId="ADAL" clId="{F3BF0399-D814-4FC7-BD5A-BC6BDBC91E8E}" dt="2022-08-08T14:23:20.321" v="4986" actId="20577"/>
        <pc:sldMkLst>
          <pc:docMk/>
          <pc:sldMk cId="2745132977" sldId="423"/>
        </pc:sldMkLst>
        <pc:spChg chg="mod">
          <ac:chgData name="Thomas, Wanda D" userId="cf898609-88f5-4de4-b806-9f22a8fe90c5" providerId="ADAL" clId="{F3BF0399-D814-4FC7-BD5A-BC6BDBC91E8E}" dt="2022-08-08T14:23:20.321" v="4986" actId="20577"/>
          <ac:spMkLst>
            <pc:docMk/>
            <pc:sldMk cId="2745132977" sldId="423"/>
            <ac:spMk id="3" creationId="{AF76FA6D-538E-4973-B556-E4EAB1602591}"/>
          </ac:spMkLst>
        </pc:spChg>
      </pc:sldChg>
      <pc:sldChg chg="addSp delSp modSp mod">
        <pc:chgData name="Thomas, Wanda D" userId="cf898609-88f5-4de4-b806-9f22a8fe90c5" providerId="ADAL" clId="{F3BF0399-D814-4FC7-BD5A-BC6BDBC91E8E}" dt="2022-08-02T21:09:24.548" v="4722" actId="1076"/>
        <pc:sldMkLst>
          <pc:docMk/>
          <pc:sldMk cId="2973346085" sldId="474"/>
        </pc:sldMkLst>
        <pc:picChg chg="add mod">
          <ac:chgData name="Thomas, Wanda D" userId="cf898609-88f5-4de4-b806-9f22a8fe90c5" providerId="ADAL" clId="{F3BF0399-D814-4FC7-BD5A-BC6BDBC91E8E}" dt="2022-08-02T21:09:24.548" v="4722" actId="1076"/>
          <ac:picMkLst>
            <pc:docMk/>
            <pc:sldMk cId="2973346085" sldId="474"/>
            <ac:picMk id="3" creationId="{873577F4-C0B6-436A-99C1-1861C8822D84}"/>
          </ac:picMkLst>
        </pc:picChg>
        <pc:picChg chg="del">
          <ac:chgData name="Thomas, Wanda D" userId="cf898609-88f5-4de4-b806-9f22a8fe90c5" providerId="ADAL" clId="{F3BF0399-D814-4FC7-BD5A-BC6BDBC91E8E}" dt="2022-08-02T21:09:05.107" v="4717" actId="478"/>
          <ac:picMkLst>
            <pc:docMk/>
            <pc:sldMk cId="2973346085" sldId="474"/>
            <ac:picMk id="5" creationId="{FBAE14A9-3B57-48D0-84F6-F07BB5625377}"/>
          </ac:picMkLst>
        </pc:picChg>
      </pc:sldChg>
      <pc:sldChg chg="ord">
        <pc:chgData name="Thomas, Wanda D" userId="cf898609-88f5-4de4-b806-9f22a8fe90c5" providerId="ADAL" clId="{F3BF0399-D814-4FC7-BD5A-BC6BDBC91E8E}" dt="2022-08-01T19:58:52.252" v="1"/>
        <pc:sldMkLst>
          <pc:docMk/>
          <pc:sldMk cId="1307054877" sldId="703"/>
        </pc:sldMkLst>
      </pc:sldChg>
      <pc:sldChg chg="addSp delSp modSp mod">
        <pc:chgData name="Thomas, Wanda D" userId="cf898609-88f5-4de4-b806-9f22a8fe90c5" providerId="ADAL" clId="{F3BF0399-D814-4FC7-BD5A-BC6BDBC91E8E}" dt="2022-08-08T15:55:49.139" v="6531" actId="20577"/>
        <pc:sldMkLst>
          <pc:docMk/>
          <pc:sldMk cId="1314011205" sldId="707"/>
        </pc:sldMkLst>
        <pc:spChg chg="add del mod">
          <ac:chgData name="Thomas, Wanda D" userId="cf898609-88f5-4de4-b806-9f22a8fe90c5" providerId="ADAL" clId="{F3BF0399-D814-4FC7-BD5A-BC6BDBC91E8E}" dt="2022-08-08T15:46:00.398" v="5240"/>
          <ac:spMkLst>
            <pc:docMk/>
            <pc:sldMk cId="1314011205" sldId="707"/>
            <ac:spMk id="3" creationId="{1CD81EF2-0524-4C80-92DD-F06486F71CCC}"/>
          </ac:spMkLst>
        </pc:spChg>
        <pc:spChg chg="add mod">
          <ac:chgData name="Thomas, Wanda D" userId="cf898609-88f5-4de4-b806-9f22a8fe90c5" providerId="ADAL" clId="{F3BF0399-D814-4FC7-BD5A-BC6BDBC91E8E}" dt="2022-08-08T15:55:49.139" v="6531" actId="20577"/>
          <ac:spMkLst>
            <pc:docMk/>
            <pc:sldMk cId="1314011205" sldId="707"/>
            <ac:spMk id="5" creationId="{A78C4606-3CAD-4DFF-8F20-8EDBA2063BBB}"/>
          </ac:spMkLst>
        </pc:spChg>
        <pc:picChg chg="del mod">
          <ac:chgData name="Thomas, Wanda D" userId="cf898609-88f5-4de4-b806-9f22a8fe90c5" providerId="ADAL" clId="{F3BF0399-D814-4FC7-BD5A-BC6BDBC91E8E}" dt="2022-08-08T15:45:26.841" v="5234" actId="21"/>
          <ac:picMkLst>
            <pc:docMk/>
            <pc:sldMk cId="1314011205" sldId="707"/>
            <ac:picMk id="7" creationId="{99C7BA96-CD11-43CC-8BBA-6ACC7DD1A051}"/>
          </ac:picMkLst>
        </pc:picChg>
        <pc:picChg chg="del">
          <ac:chgData name="Thomas, Wanda D" userId="cf898609-88f5-4de4-b806-9f22a8fe90c5" providerId="ADAL" clId="{F3BF0399-D814-4FC7-BD5A-BC6BDBC91E8E}" dt="2022-08-02T20:20:19.245" v="4272" actId="478"/>
          <ac:picMkLst>
            <pc:docMk/>
            <pc:sldMk cId="1314011205" sldId="707"/>
            <ac:picMk id="8" creationId="{745037EB-2ECD-407B-A793-32BD0CEAE9F4}"/>
          </ac:picMkLst>
        </pc:picChg>
      </pc:sldChg>
      <pc:sldChg chg="modSp mod">
        <pc:chgData name="Thomas, Wanda D" userId="cf898609-88f5-4de4-b806-9f22a8fe90c5" providerId="ADAL" clId="{F3BF0399-D814-4FC7-BD5A-BC6BDBC91E8E}" dt="2022-08-02T20:37:48.859" v="4583" actId="27636"/>
        <pc:sldMkLst>
          <pc:docMk/>
          <pc:sldMk cId="4236243069" sldId="709"/>
        </pc:sldMkLst>
        <pc:spChg chg="mod">
          <ac:chgData name="Thomas, Wanda D" userId="cf898609-88f5-4de4-b806-9f22a8fe90c5" providerId="ADAL" clId="{F3BF0399-D814-4FC7-BD5A-BC6BDBC91E8E}" dt="2022-08-02T20:37:48.859" v="4583" actId="27636"/>
          <ac:spMkLst>
            <pc:docMk/>
            <pc:sldMk cId="4236243069" sldId="709"/>
            <ac:spMk id="3" creationId="{1D6B8A56-18E1-4745-A348-4F9C00272E9A}"/>
          </ac:spMkLst>
        </pc:spChg>
      </pc:sldChg>
      <pc:sldChg chg="modSp mod">
        <pc:chgData name="Thomas, Wanda D" userId="cf898609-88f5-4de4-b806-9f22a8fe90c5" providerId="ADAL" clId="{F3BF0399-D814-4FC7-BD5A-BC6BDBC91E8E}" dt="2022-08-02T16:46:32.472" v="1574" actId="27636"/>
        <pc:sldMkLst>
          <pc:docMk/>
          <pc:sldMk cId="3476155248" sldId="710"/>
        </pc:sldMkLst>
        <pc:spChg chg="mod">
          <ac:chgData name="Thomas, Wanda D" userId="cf898609-88f5-4de4-b806-9f22a8fe90c5" providerId="ADAL" clId="{F3BF0399-D814-4FC7-BD5A-BC6BDBC91E8E}" dt="2022-08-02T16:46:32.472" v="1574" actId="27636"/>
          <ac:spMkLst>
            <pc:docMk/>
            <pc:sldMk cId="3476155248" sldId="710"/>
            <ac:spMk id="5" creationId="{E2632D3A-3AF4-4BC7-A1F2-047FC0337378}"/>
          </ac:spMkLst>
        </pc:spChg>
        <pc:graphicFrameChg chg="mod">
          <ac:chgData name="Thomas, Wanda D" userId="cf898609-88f5-4de4-b806-9f22a8fe90c5" providerId="ADAL" clId="{F3BF0399-D814-4FC7-BD5A-BC6BDBC91E8E}" dt="2022-08-01T21:19:41.716" v="1570" actId="20577"/>
          <ac:graphicFrameMkLst>
            <pc:docMk/>
            <pc:sldMk cId="3476155248" sldId="710"/>
            <ac:graphicFrameMk id="7" creationId="{5D41C35A-061E-4CAD-8234-B22FAD11C570}"/>
          </ac:graphicFrameMkLst>
        </pc:graphicFrameChg>
      </pc:sldChg>
      <pc:sldChg chg="modSp mod">
        <pc:chgData name="Thomas, Wanda D" userId="cf898609-88f5-4de4-b806-9f22a8fe90c5" providerId="ADAL" clId="{F3BF0399-D814-4FC7-BD5A-BC6BDBC91E8E}" dt="2022-08-08T15:42:22.659" v="5218" actId="13926"/>
        <pc:sldMkLst>
          <pc:docMk/>
          <pc:sldMk cId="2115195769" sldId="711"/>
        </pc:sldMkLst>
        <pc:spChg chg="mod">
          <ac:chgData name="Thomas, Wanda D" userId="cf898609-88f5-4de4-b806-9f22a8fe90c5" providerId="ADAL" clId="{F3BF0399-D814-4FC7-BD5A-BC6BDBC91E8E}" dt="2022-08-08T15:42:22.659" v="5218" actId="13926"/>
          <ac:spMkLst>
            <pc:docMk/>
            <pc:sldMk cId="2115195769" sldId="711"/>
            <ac:spMk id="7" creationId="{9B32C751-F00E-460D-B06B-4834CB171D42}"/>
          </ac:spMkLst>
        </pc:spChg>
      </pc:sldChg>
      <pc:sldChg chg="addSp delSp modSp mod">
        <pc:chgData name="Thomas, Wanda D" userId="cf898609-88f5-4de4-b806-9f22a8fe90c5" providerId="ADAL" clId="{F3BF0399-D814-4FC7-BD5A-BC6BDBC91E8E}" dt="2022-08-02T16:48:46.985" v="1615" actId="20577"/>
        <pc:sldMkLst>
          <pc:docMk/>
          <pc:sldMk cId="1196815959" sldId="712"/>
        </pc:sldMkLst>
        <pc:spChg chg="add del mod">
          <ac:chgData name="Thomas, Wanda D" userId="cf898609-88f5-4de4-b806-9f22a8fe90c5" providerId="ADAL" clId="{F3BF0399-D814-4FC7-BD5A-BC6BDBC91E8E}" dt="2022-08-01T20:29:23.652" v="541"/>
          <ac:spMkLst>
            <pc:docMk/>
            <pc:sldMk cId="1196815959" sldId="712"/>
            <ac:spMk id="3" creationId="{91A0948F-E65E-4304-9ABC-C16D497347F8}"/>
          </ac:spMkLst>
        </pc:spChg>
        <pc:spChg chg="add mod">
          <ac:chgData name="Thomas, Wanda D" userId="cf898609-88f5-4de4-b806-9f22a8fe90c5" providerId="ADAL" clId="{F3BF0399-D814-4FC7-BD5A-BC6BDBC91E8E}" dt="2022-08-02T16:48:46.985" v="1615" actId="20577"/>
          <ac:spMkLst>
            <pc:docMk/>
            <pc:sldMk cId="1196815959" sldId="712"/>
            <ac:spMk id="5" creationId="{45A1EAB0-0542-4ACF-91D3-1B952DFE8FB0}"/>
          </ac:spMkLst>
        </pc:spChg>
        <pc:picChg chg="del mod">
          <ac:chgData name="Thomas, Wanda D" userId="cf898609-88f5-4de4-b806-9f22a8fe90c5" providerId="ADAL" clId="{F3BF0399-D814-4FC7-BD5A-BC6BDBC91E8E}" dt="2022-08-01T20:39:17.749" v="1552" actId="478"/>
          <ac:picMkLst>
            <pc:docMk/>
            <pc:sldMk cId="1196815959" sldId="712"/>
            <ac:picMk id="7" creationId="{F3056C15-3007-41C7-BDB6-F78E74E6EBF0}"/>
          </ac:picMkLst>
        </pc:picChg>
        <pc:picChg chg="mod">
          <ac:chgData name="Thomas, Wanda D" userId="cf898609-88f5-4de4-b806-9f22a8fe90c5" providerId="ADAL" clId="{F3BF0399-D814-4FC7-BD5A-BC6BDBC91E8E}" dt="2022-08-01T20:39:22.377" v="1553" actId="1076"/>
          <ac:picMkLst>
            <pc:docMk/>
            <pc:sldMk cId="1196815959" sldId="712"/>
            <ac:picMk id="8" creationId="{4C1214BE-67C3-49BF-82AA-F5AB793E63BC}"/>
          </ac:picMkLst>
        </pc:picChg>
      </pc:sldChg>
      <pc:sldChg chg="modSp del mod">
        <pc:chgData name="Thomas, Wanda D" userId="cf898609-88f5-4de4-b806-9f22a8fe90c5" providerId="ADAL" clId="{F3BF0399-D814-4FC7-BD5A-BC6BDBC91E8E}" dt="2022-08-02T19:17:14.954" v="2718" actId="2696"/>
        <pc:sldMkLst>
          <pc:docMk/>
          <pc:sldMk cId="1850277670" sldId="713"/>
        </pc:sldMkLst>
        <pc:picChg chg="mod">
          <ac:chgData name="Thomas, Wanda D" userId="cf898609-88f5-4de4-b806-9f22a8fe90c5" providerId="ADAL" clId="{F3BF0399-D814-4FC7-BD5A-BC6BDBC91E8E}" dt="2022-08-02T17:06:00.229" v="1616" actId="1076"/>
          <ac:picMkLst>
            <pc:docMk/>
            <pc:sldMk cId="1850277670" sldId="713"/>
            <ac:picMk id="5" creationId="{591CF425-C857-4BFB-BE87-275D46BE1076}"/>
          </ac:picMkLst>
        </pc:picChg>
      </pc:sldChg>
      <pc:sldChg chg="add del">
        <pc:chgData name="Thomas, Wanda D" userId="cf898609-88f5-4de4-b806-9f22a8fe90c5" providerId="ADAL" clId="{F3BF0399-D814-4FC7-BD5A-BC6BDBC91E8E}" dt="2022-08-02T19:49:32.857" v="3782" actId="2696"/>
        <pc:sldMkLst>
          <pc:docMk/>
          <pc:sldMk cId="1326089379" sldId="714"/>
        </pc:sldMkLst>
      </pc:sldChg>
      <pc:sldChg chg="del">
        <pc:chgData name="Thomas, Wanda D" userId="cf898609-88f5-4de4-b806-9f22a8fe90c5" providerId="ADAL" clId="{F3BF0399-D814-4FC7-BD5A-BC6BDBC91E8E}" dt="2022-08-02T20:09:38.826" v="4271" actId="2696"/>
        <pc:sldMkLst>
          <pc:docMk/>
          <pc:sldMk cId="1575485275" sldId="715"/>
        </pc:sldMkLst>
      </pc:sldChg>
      <pc:sldChg chg="modSp mod">
        <pc:chgData name="Thomas, Wanda D" userId="cf898609-88f5-4de4-b806-9f22a8fe90c5" providerId="ADAL" clId="{F3BF0399-D814-4FC7-BD5A-BC6BDBC91E8E}" dt="2022-08-08T14:22:15.766" v="4971" actId="20577"/>
        <pc:sldMkLst>
          <pc:docMk/>
          <pc:sldMk cId="3360786019" sldId="787"/>
        </pc:sldMkLst>
        <pc:spChg chg="mod">
          <ac:chgData name="Thomas, Wanda D" userId="cf898609-88f5-4de4-b806-9f22a8fe90c5" providerId="ADAL" clId="{F3BF0399-D814-4FC7-BD5A-BC6BDBC91E8E}" dt="2022-08-08T14:22:15.766" v="4971" actId="20577"/>
          <ac:spMkLst>
            <pc:docMk/>
            <pc:sldMk cId="3360786019" sldId="787"/>
            <ac:spMk id="6" creationId="{A7CC8B9B-557C-4D2B-A686-3826CAF66DB1}"/>
          </ac:spMkLst>
        </pc:spChg>
      </pc:sldChg>
      <pc:sldChg chg="modSp mod">
        <pc:chgData name="Thomas, Wanda D" userId="cf898609-88f5-4de4-b806-9f22a8fe90c5" providerId="ADAL" clId="{F3BF0399-D814-4FC7-BD5A-BC6BDBC91E8E}" dt="2022-08-02T21:16:34.029" v="4731" actId="20577"/>
        <pc:sldMkLst>
          <pc:docMk/>
          <pc:sldMk cId="2965953407" sldId="788"/>
        </pc:sldMkLst>
        <pc:spChg chg="mod">
          <ac:chgData name="Thomas, Wanda D" userId="cf898609-88f5-4de4-b806-9f22a8fe90c5" providerId="ADAL" clId="{F3BF0399-D814-4FC7-BD5A-BC6BDBC91E8E}" dt="2022-08-02T21:16:34.029" v="4731" actId="20577"/>
          <ac:spMkLst>
            <pc:docMk/>
            <pc:sldMk cId="2965953407" sldId="788"/>
            <ac:spMk id="3" creationId="{00985D94-9C51-4FFD-98CF-EB019C669286}"/>
          </ac:spMkLst>
        </pc:spChg>
      </pc:sldChg>
      <pc:sldChg chg="del">
        <pc:chgData name="Thomas, Wanda D" userId="cf898609-88f5-4de4-b806-9f22a8fe90c5" providerId="ADAL" clId="{F3BF0399-D814-4FC7-BD5A-BC6BDBC91E8E}" dt="2022-08-02T21:11:31.913" v="4723" actId="2696"/>
        <pc:sldMkLst>
          <pc:docMk/>
          <pc:sldMk cId="1095515851" sldId="789"/>
        </pc:sldMkLst>
      </pc:sldChg>
      <pc:sldChg chg="modSp mod">
        <pc:chgData name="Thomas, Wanda D" userId="cf898609-88f5-4de4-b806-9f22a8fe90c5" providerId="ADAL" clId="{F3BF0399-D814-4FC7-BD5A-BC6BDBC91E8E}" dt="2022-08-01T20:00:57.409" v="11" actId="20577"/>
        <pc:sldMkLst>
          <pc:docMk/>
          <pc:sldMk cId="1690478143" sldId="796"/>
        </pc:sldMkLst>
        <pc:spChg chg="mod">
          <ac:chgData name="Thomas, Wanda D" userId="cf898609-88f5-4de4-b806-9f22a8fe90c5" providerId="ADAL" clId="{F3BF0399-D814-4FC7-BD5A-BC6BDBC91E8E}" dt="2022-08-01T20:00:57.409" v="11" actId="20577"/>
          <ac:spMkLst>
            <pc:docMk/>
            <pc:sldMk cId="1690478143" sldId="796"/>
            <ac:spMk id="5" creationId="{00000000-0000-0000-0000-000000000000}"/>
          </ac:spMkLst>
        </pc:spChg>
      </pc:sldChg>
      <pc:sldChg chg="modSp mod">
        <pc:chgData name="Thomas, Wanda D" userId="cf898609-88f5-4de4-b806-9f22a8fe90c5" providerId="ADAL" clId="{F3BF0399-D814-4FC7-BD5A-BC6BDBC91E8E}" dt="2022-08-01T19:59:44.599" v="6" actId="20577"/>
        <pc:sldMkLst>
          <pc:docMk/>
          <pc:sldMk cId="3847047090" sldId="797"/>
        </pc:sldMkLst>
        <pc:spChg chg="mod">
          <ac:chgData name="Thomas, Wanda D" userId="cf898609-88f5-4de4-b806-9f22a8fe90c5" providerId="ADAL" clId="{F3BF0399-D814-4FC7-BD5A-BC6BDBC91E8E}" dt="2022-08-01T19:59:44.599" v="6" actId="20577"/>
          <ac:spMkLst>
            <pc:docMk/>
            <pc:sldMk cId="3847047090" sldId="797"/>
            <ac:spMk id="6" creationId="{00000000-0000-0000-0000-000000000000}"/>
          </ac:spMkLst>
        </pc:spChg>
      </pc:sldChg>
      <pc:sldChg chg="modSp mod">
        <pc:chgData name="Thomas, Wanda D" userId="cf898609-88f5-4de4-b806-9f22a8fe90c5" providerId="ADAL" clId="{F3BF0399-D814-4FC7-BD5A-BC6BDBC91E8E}" dt="2022-08-08T14:21:12.592" v="4966" actId="20577"/>
        <pc:sldMkLst>
          <pc:docMk/>
          <pc:sldMk cId="502474769" sldId="798"/>
        </pc:sldMkLst>
        <pc:spChg chg="mod">
          <ac:chgData name="Thomas, Wanda D" userId="cf898609-88f5-4de4-b806-9f22a8fe90c5" providerId="ADAL" clId="{F3BF0399-D814-4FC7-BD5A-BC6BDBC91E8E}" dt="2022-08-08T14:21:12.592" v="4966" actId="20577"/>
          <ac:spMkLst>
            <pc:docMk/>
            <pc:sldMk cId="502474769" sldId="798"/>
            <ac:spMk id="3" creationId="{00000000-0000-0000-0000-000000000000}"/>
          </ac:spMkLst>
        </pc:spChg>
      </pc:sldChg>
      <pc:sldChg chg="modSp mod">
        <pc:chgData name="Thomas, Wanda D" userId="cf898609-88f5-4de4-b806-9f22a8fe90c5" providerId="ADAL" clId="{F3BF0399-D814-4FC7-BD5A-BC6BDBC91E8E}" dt="2022-08-08T14:22:52.831" v="4974" actId="20577"/>
        <pc:sldMkLst>
          <pc:docMk/>
          <pc:sldMk cId="1833090362" sldId="800"/>
        </pc:sldMkLst>
        <pc:spChg chg="mod">
          <ac:chgData name="Thomas, Wanda D" userId="cf898609-88f5-4de4-b806-9f22a8fe90c5" providerId="ADAL" clId="{F3BF0399-D814-4FC7-BD5A-BC6BDBC91E8E}" dt="2022-08-08T14:22:46.617" v="4972" actId="313"/>
          <ac:spMkLst>
            <pc:docMk/>
            <pc:sldMk cId="1833090362" sldId="800"/>
            <ac:spMk id="2" creationId="{47A182F0-1A15-4C5B-82A9-6CDEACA35300}"/>
          </ac:spMkLst>
        </pc:spChg>
        <pc:spChg chg="mod">
          <ac:chgData name="Thomas, Wanda D" userId="cf898609-88f5-4de4-b806-9f22a8fe90c5" providerId="ADAL" clId="{F3BF0399-D814-4FC7-BD5A-BC6BDBC91E8E}" dt="2022-08-08T14:22:52.831" v="4974" actId="20577"/>
          <ac:spMkLst>
            <pc:docMk/>
            <pc:sldMk cId="1833090362" sldId="800"/>
            <ac:spMk id="6" creationId="{A7CC8B9B-557C-4D2B-A686-3826CAF66DB1}"/>
          </ac:spMkLst>
        </pc:spChg>
      </pc:sldChg>
      <pc:sldChg chg="addSp delSp modSp new mod">
        <pc:chgData name="Thomas, Wanda D" userId="cf898609-88f5-4de4-b806-9f22a8fe90c5" providerId="ADAL" clId="{F3BF0399-D814-4FC7-BD5A-BC6BDBC91E8E}" dt="2022-08-02T19:51:42.428" v="3812" actId="20577"/>
        <pc:sldMkLst>
          <pc:docMk/>
          <pc:sldMk cId="2008262605" sldId="802"/>
        </pc:sldMkLst>
        <pc:spChg chg="mod">
          <ac:chgData name="Thomas, Wanda D" userId="cf898609-88f5-4de4-b806-9f22a8fe90c5" providerId="ADAL" clId="{F3BF0399-D814-4FC7-BD5A-BC6BDBC91E8E}" dt="2022-08-02T19:17:00.041" v="2717" actId="20577"/>
          <ac:spMkLst>
            <pc:docMk/>
            <pc:sldMk cId="2008262605" sldId="802"/>
            <ac:spMk id="2" creationId="{1066D7A9-6C2D-46E1-96CE-DAC0DE203E7E}"/>
          </ac:spMkLst>
        </pc:spChg>
        <pc:spChg chg="add mod">
          <ac:chgData name="Thomas, Wanda D" userId="cf898609-88f5-4de4-b806-9f22a8fe90c5" providerId="ADAL" clId="{F3BF0399-D814-4FC7-BD5A-BC6BDBC91E8E}" dt="2022-08-02T19:15:33.086" v="2664" actId="14100"/>
          <ac:spMkLst>
            <pc:docMk/>
            <pc:sldMk cId="2008262605" sldId="802"/>
            <ac:spMk id="5" creationId="{7971F38C-415B-4439-B76B-D6DE37157BD5}"/>
          </ac:spMkLst>
        </pc:spChg>
        <pc:spChg chg="add mod">
          <ac:chgData name="Thomas, Wanda D" userId="cf898609-88f5-4de4-b806-9f22a8fe90c5" providerId="ADAL" clId="{F3BF0399-D814-4FC7-BD5A-BC6BDBC91E8E}" dt="2022-08-02T19:15:44.162" v="2666" actId="1076"/>
          <ac:spMkLst>
            <pc:docMk/>
            <pc:sldMk cId="2008262605" sldId="802"/>
            <ac:spMk id="7" creationId="{79A3A23E-AAEC-45D1-940E-0FC8DF654D4F}"/>
          </ac:spMkLst>
        </pc:spChg>
        <pc:spChg chg="add mod">
          <ac:chgData name="Thomas, Wanda D" userId="cf898609-88f5-4de4-b806-9f22a8fe90c5" providerId="ADAL" clId="{F3BF0399-D814-4FC7-BD5A-BC6BDBC91E8E}" dt="2022-08-02T19:15:36.617" v="2665" actId="1076"/>
          <ac:spMkLst>
            <pc:docMk/>
            <pc:sldMk cId="2008262605" sldId="802"/>
            <ac:spMk id="8" creationId="{9D8FFE8B-0637-401E-BE32-781BEB06B9F9}"/>
          </ac:spMkLst>
        </pc:spChg>
        <pc:spChg chg="add mod">
          <ac:chgData name="Thomas, Wanda D" userId="cf898609-88f5-4de4-b806-9f22a8fe90c5" providerId="ADAL" clId="{F3BF0399-D814-4FC7-BD5A-BC6BDBC91E8E}" dt="2022-08-02T19:16:01.848" v="2670" actId="1076"/>
          <ac:spMkLst>
            <pc:docMk/>
            <pc:sldMk cId="2008262605" sldId="802"/>
            <ac:spMk id="9" creationId="{687EBA8C-4B47-4041-91CB-F5EDD2E2A701}"/>
          </ac:spMkLst>
        </pc:spChg>
        <pc:spChg chg="add mod">
          <ac:chgData name="Thomas, Wanda D" userId="cf898609-88f5-4de4-b806-9f22a8fe90c5" providerId="ADAL" clId="{F3BF0399-D814-4FC7-BD5A-BC6BDBC91E8E}" dt="2022-08-02T19:26:19.576" v="3038" actId="1076"/>
          <ac:spMkLst>
            <pc:docMk/>
            <pc:sldMk cId="2008262605" sldId="802"/>
            <ac:spMk id="11" creationId="{49736DC0-29D0-4665-9906-85DE429AA0CE}"/>
          </ac:spMkLst>
        </pc:spChg>
        <pc:spChg chg="add del mod">
          <ac:chgData name="Thomas, Wanda D" userId="cf898609-88f5-4de4-b806-9f22a8fe90c5" providerId="ADAL" clId="{F3BF0399-D814-4FC7-BD5A-BC6BDBC91E8E}" dt="2022-08-02T19:10:18.004" v="2185"/>
          <ac:spMkLst>
            <pc:docMk/>
            <pc:sldMk cId="2008262605" sldId="802"/>
            <ac:spMk id="14" creationId="{6376CD97-738A-4809-B755-2516E3E56180}"/>
          </ac:spMkLst>
        </pc:spChg>
        <pc:spChg chg="add mod">
          <ac:chgData name="Thomas, Wanda D" userId="cf898609-88f5-4de4-b806-9f22a8fe90c5" providerId="ADAL" clId="{F3BF0399-D814-4FC7-BD5A-BC6BDBC91E8E}" dt="2022-08-02T19:16:04.795" v="2671" actId="14100"/>
          <ac:spMkLst>
            <pc:docMk/>
            <pc:sldMk cId="2008262605" sldId="802"/>
            <ac:spMk id="15" creationId="{C39D55DE-C080-47B0-99BE-A425A2C13137}"/>
          </ac:spMkLst>
        </pc:spChg>
        <pc:spChg chg="add mod">
          <ac:chgData name="Thomas, Wanda D" userId="cf898609-88f5-4de4-b806-9f22a8fe90c5" providerId="ADAL" clId="{F3BF0399-D814-4FC7-BD5A-BC6BDBC91E8E}" dt="2022-08-02T19:51:42.428" v="3812" actId="20577"/>
          <ac:spMkLst>
            <pc:docMk/>
            <pc:sldMk cId="2008262605" sldId="802"/>
            <ac:spMk id="18" creationId="{DEAD025A-BD17-4147-A1B6-65EC43803A58}"/>
          </ac:spMkLst>
        </pc:spChg>
        <pc:picChg chg="add del mod">
          <ac:chgData name="Thomas, Wanda D" userId="cf898609-88f5-4de4-b806-9f22a8fe90c5" providerId="ADAL" clId="{F3BF0399-D814-4FC7-BD5A-BC6BDBC91E8E}" dt="2022-08-02T19:00:57.797" v="1622" actId="478"/>
          <ac:picMkLst>
            <pc:docMk/>
            <pc:sldMk cId="2008262605" sldId="802"/>
            <ac:picMk id="4" creationId="{62447220-7347-479F-AACC-C76C8CBBC213}"/>
          </ac:picMkLst>
        </pc:picChg>
        <pc:picChg chg="add del mod">
          <ac:chgData name="Thomas, Wanda D" userId="cf898609-88f5-4de4-b806-9f22a8fe90c5" providerId="ADAL" clId="{F3BF0399-D814-4FC7-BD5A-BC6BDBC91E8E}" dt="2022-08-02T19:08:40.808" v="2167" actId="478"/>
          <ac:picMkLst>
            <pc:docMk/>
            <pc:sldMk cId="2008262605" sldId="802"/>
            <ac:picMk id="6" creationId="{732CBA10-B7FD-4515-8B71-02625A4FF484}"/>
          </ac:picMkLst>
        </pc:picChg>
        <pc:picChg chg="add mod">
          <ac:chgData name="Thomas, Wanda D" userId="cf898609-88f5-4de4-b806-9f22a8fe90c5" providerId="ADAL" clId="{F3BF0399-D814-4FC7-BD5A-BC6BDBC91E8E}" dt="2022-08-02T19:22:39.148" v="2720" actId="1076"/>
          <ac:picMkLst>
            <pc:docMk/>
            <pc:sldMk cId="2008262605" sldId="802"/>
            <ac:picMk id="10" creationId="{0A42B35B-D31B-4F9A-8DF0-6FFD8E077424}"/>
          </ac:picMkLst>
        </pc:picChg>
        <pc:picChg chg="add mod">
          <ac:chgData name="Thomas, Wanda D" userId="cf898609-88f5-4de4-b806-9f22a8fe90c5" providerId="ADAL" clId="{F3BF0399-D814-4FC7-BD5A-BC6BDBC91E8E}" dt="2022-08-02T19:22:33.602" v="2719" actId="1076"/>
          <ac:picMkLst>
            <pc:docMk/>
            <pc:sldMk cId="2008262605" sldId="802"/>
            <ac:picMk id="12" creationId="{C1E46023-332D-4A44-A1AF-2581202F0D62}"/>
          </ac:picMkLst>
        </pc:picChg>
        <pc:picChg chg="add del mod">
          <ac:chgData name="Thomas, Wanda D" userId="cf898609-88f5-4de4-b806-9f22a8fe90c5" providerId="ADAL" clId="{F3BF0399-D814-4FC7-BD5A-BC6BDBC91E8E}" dt="2022-08-02T19:10:20.400" v="2187"/>
          <ac:picMkLst>
            <pc:docMk/>
            <pc:sldMk cId="2008262605" sldId="802"/>
            <ac:picMk id="13" creationId="{447BD8CF-C7B3-4353-97E2-319B2F2784C9}"/>
          </ac:picMkLst>
        </pc:picChg>
        <pc:picChg chg="add mod">
          <ac:chgData name="Thomas, Wanda D" userId="cf898609-88f5-4de4-b806-9f22a8fe90c5" providerId="ADAL" clId="{F3BF0399-D814-4FC7-BD5A-BC6BDBC91E8E}" dt="2022-08-02T19:22:55.692" v="2723" actId="1076"/>
          <ac:picMkLst>
            <pc:docMk/>
            <pc:sldMk cId="2008262605" sldId="802"/>
            <ac:picMk id="16" creationId="{C9BE08DA-0F5F-4406-B996-7CD3A12F60CE}"/>
          </ac:picMkLst>
        </pc:picChg>
        <pc:picChg chg="add del">
          <ac:chgData name="Thomas, Wanda D" userId="cf898609-88f5-4de4-b806-9f22a8fe90c5" providerId="ADAL" clId="{F3BF0399-D814-4FC7-BD5A-BC6BDBC91E8E}" dt="2022-08-02T19:11:24.775" v="2196"/>
          <ac:picMkLst>
            <pc:docMk/>
            <pc:sldMk cId="2008262605" sldId="802"/>
            <ac:picMk id="17" creationId="{1EB039D2-FD23-4AC2-A8EF-1BBC02F3A151}"/>
          </ac:picMkLst>
        </pc:picChg>
      </pc:sldChg>
      <pc:sldChg chg="new del">
        <pc:chgData name="Thomas, Wanda D" userId="cf898609-88f5-4de4-b806-9f22a8fe90c5" providerId="ADAL" clId="{F3BF0399-D814-4FC7-BD5A-BC6BDBC91E8E}" dt="2022-08-02T16:46:46.769" v="1576" actId="680"/>
        <pc:sldMkLst>
          <pc:docMk/>
          <pc:sldMk cId="2317710554" sldId="802"/>
        </pc:sldMkLst>
      </pc:sldChg>
      <pc:sldChg chg="addSp delSp modSp new mod">
        <pc:chgData name="Thomas, Wanda D" userId="cf898609-88f5-4de4-b806-9f22a8fe90c5" providerId="ADAL" clId="{F3BF0399-D814-4FC7-BD5A-BC6BDBC91E8E}" dt="2022-08-02T19:49:21.731" v="3781" actId="1076"/>
        <pc:sldMkLst>
          <pc:docMk/>
          <pc:sldMk cId="4155415526" sldId="803"/>
        </pc:sldMkLst>
        <pc:spChg chg="del mod">
          <ac:chgData name="Thomas, Wanda D" userId="cf898609-88f5-4de4-b806-9f22a8fe90c5" providerId="ADAL" clId="{F3BF0399-D814-4FC7-BD5A-BC6BDBC91E8E}" dt="2022-08-02T19:48:26.445" v="3770" actId="478"/>
          <ac:spMkLst>
            <pc:docMk/>
            <pc:sldMk cId="4155415526" sldId="803"/>
            <ac:spMk id="2" creationId="{43F68F0F-663B-4347-8B64-1E8E7582E286}"/>
          </ac:spMkLst>
        </pc:spChg>
        <pc:spChg chg="add mod">
          <ac:chgData name="Thomas, Wanda D" userId="cf898609-88f5-4de4-b806-9f22a8fe90c5" providerId="ADAL" clId="{F3BF0399-D814-4FC7-BD5A-BC6BDBC91E8E}" dt="2022-08-02T19:49:21.731" v="3781" actId="1076"/>
          <ac:spMkLst>
            <pc:docMk/>
            <pc:sldMk cId="4155415526" sldId="803"/>
            <ac:spMk id="4" creationId="{013CEDC5-528D-474F-92DA-B0486B6326EF}"/>
          </ac:spMkLst>
        </pc:spChg>
        <pc:spChg chg="add mod">
          <ac:chgData name="Thomas, Wanda D" userId="cf898609-88f5-4de4-b806-9f22a8fe90c5" providerId="ADAL" clId="{F3BF0399-D814-4FC7-BD5A-BC6BDBC91E8E}" dt="2022-08-02T19:49:17.803" v="3780" actId="27636"/>
          <ac:spMkLst>
            <pc:docMk/>
            <pc:sldMk cId="4155415526" sldId="803"/>
            <ac:spMk id="7" creationId="{4E6E11D4-4A8D-4ED5-BCDD-44794AA565FA}"/>
          </ac:spMkLst>
        </pc:spChg>
        <pc:picChg chg="add del mod ord">
          <ac:chgData name="Thomas, Wanda D" userId="cf898609-88f5-4de4-b806-9f22a8fe90c5" providerId="ADAL" clId="{F3BF0399-D814-4FC7-BD5A-BC6BDBC91E8E}" dt="2022-08-02T19:49:15.457" v="3778" actId="478"/>
          <ac:picMkLst>
            <pc:docMk/>
            <pc:sldMk cId="4155415526" sldId="803"/>
            <ac:picMk id="5" creationId="{6D771016-FFEA-43D5-83D1-F6E00776EA69}"/>
          </ac:picMkLst>
        </pc:picChg>
      </pc:sldChg>
      <pc:sldChg chg="modSp new mod">
        <pc:chgData name="Thomas, Wanda D" userId="cf898609-88f5-4de4-b806-9f22a8fe90c5" providerId="ADAL" clId="{F3BF0399-D814-4FC7-BD5A-BC6BDBC91E8E}" dt="2022-08-02T20:09:07.535" v="4270" actId="113"/>
        <pc:sldMkLst>
          <pc:docMk/>
          <pc:sldMk cId="2936820230" sldId="804"/>
        </pc:sldMkLst>
        <pc:spChg chg="mod">
          <ac:chgData name="Thomas, Wanda D" userId="cf898609-88f5-4de4-b806-9f22a8fe90c5" providerId="ADAL" clId="{F3BF0399-D814-4FC7-BD5A-BC6BDBC91E8E}" dt="2022-08-02T19:50:57.125" v="3785" actId="27636"/>
          <ac:spMkLst>
            <pc:docMk/>
            <pc:sldMk cId="2936820230" sldId="804"/>
            <ac:spMk id="2" creationId="{7CC80D88-AFF1-4DDC-BA10-CEDA21870EF1}"/>
          </ac:spMkLst>
        </pc:spChg>
        <pc:spChg chg="mod">
          <ac:chgData name="Thomas, Wanda D" userId="cf898609-88f5-4de4-b806-9f22a8fe90c5" providerId="ADAL" clId="{F3BF0399-D814-4FC7-BD5A-BC6BDBC91E8E}" dt="2022-08-02T20:09:07.535" v="4270" actId="113"/>
          <ac:spMkLst>
            <pc:docMk/>
            <pc:sldMk cId="2936820230" sldId="804"/>
            <ac:spMk id="3" creationId="{5EFBB79B-6A6D-44F7-BC7E-65E308636E5F}"/>
          </ac:spMkLst>
        </pc:spChg>
      </pc:sldChg>
      <pc:sldChg chg="addSp delSp modSp mod">
        <pc:chgData name="Thomas, Wanda D" userId="cf898609-88f5-4de4-b806-9f22a8fe90c5" providerId="ADAL" clId="{F3BF0399-D814-4FC7-BD5A-BC6BDBC91E8E}" dt="2022-08-08T16:40:36.803" v="7047" actId="122"/>
        <pc:sldMkLst>
          <pc:docMk/>
          <pc:sldMk cId="668659263" sldId="805"/>
        </pc:sldMkLst>
        <pc:spChg chg="mod">
          <ac:chgData name="Thomas, Wanda D" userId="cf898609-88f5-4de4-b806-9f22a8fe90c5" providerId="ADAL" clId="{F3BF0399-D814-4FC7-BD5A-BC6BDBC91E8E}" dt="2022-08-08T16:40:36.803" v="7047" actId="122"/>
          <ac:spMkLst>
            <pc:docMk/>
            <pc:sldMk cId="668659263" sldId="805"/>
            <ac:spMk id="2" creationId="{D81035DB-7BA6-9ABA-2270-49C7427D40BE}"/>
          </ac:spMkLst>
        </pc:spChg>
        <pc:spChg chg="del mod">
          <ac:chgData name="Thomas, Wanda D" userId="cf898609-88f5-4de4-b806-9f22a8fe90c5" providerId="ADAL" clId="{F3BF0399-D814-4FC7-BD5A-BC6BDBC91E8E}" dt="2022-08-08T16:34:25.426" v="6973" actId="3680"/>
          <ac:spMkLst>
            <pc:docMk/>
            <pc:sldMk cId="668659263" sldId="805"/>
            <ac:spMk id="3" creationId="{6D634796-7297-6E50-8FFF-6A1C49534EBA}"/>
          </ac:spMkLst>
        </pc:spChg>
        <pc:graphicFrameChg chg="add del mod modGraphic">
          <ac:chgData name="Thomas, Wanda D" userId="cf898609-88f5-4de4-b806-9f22a8fe90c5" providerId="ADAL" clId="{F3BF0399-D814-4FC7-BD5A-BC6BDBC91E8E}" dt="2022-08-08T16:34:15.589" v="6972" actId="21"/>
          <ac:graphicFrameMkLst>
            <pc:docMk/>
            <pc:sldMk cId="668659263" sldId="805"/>
            <ac:graphicFrameMk id="5" creationId="{F78222A7-8906-4FC6-8974-14BB961811B9}"/>
          </ac:graphicFrameMkLst>
        </pc:graphicFrameChg>
        <pc:graphicFrameChg chg="add mod ord modGraphic">
          <ac:chgData name="Thomas, Wanda D" userId="cf898609-88f5-4de4-b806-9f22a8fe90c5" providerId="ADAL" clId="{F3BF0399-D814-4FC7-BD5A-BC6BDBC91E8E}" dt="2022-08-08T16:40:29.557" v="7045" actId="1076"/>
          <ac:graphicFrameMkLst>
            <pc:docMk/>
            <pc:sldMk cId="668659263" sldId="805"/>
            <ac:graphicFrameMk id="7" creationId="{50A1EC7F-6FCC-4EEE-BC25-7C09DEF63D1B}"/>
          </ac:graphicFrameMkLst>
        </pc:graphicFrameChg>
      </pc:sldChg>
    </pc:docChg>
  </pc:docChgLst>
  <pc:docChgLst>
    <pc:chgData name="Smith, Latonya S" userId="S::lsmith3@houstonisd.org::bbcf031d-0f7a-415a-b487-21ade690ee40" providerId="AD" clId="Web-{C8C046F5-417D-DB6C-34F5-58E94D46BFDF}"/>
    <pc:docChg chg="modSld">
      <pc:chgData name="Smith, Latonya S" userId="S::lsmith3@houstonisd.org::bbcf031d-0f7a-415a-b487-21ade690ee40" providerId="AD" clId="Web-{C8C046F5-417D-DB6C-34F5-58E94D46BFDF}" dt="2022-08-08T14:46:16.394" v="62" actId="20577"/>
      <pc:docMkLst>
        <pc:docMk/>
      </pc:docMkLst>
      <pc:sldChg chg="modSp">
        <pc:chgData name="Smith, Latonya S" userId="S::lsmith3@houstonisd.org::bbcf031d-0f7a-415a-b487-21ade690ee40" providerId="AD" clId="Web-{C8C046F5-417D-DB6C-34F5-58E94D46BFDF}" dt="2022-08-08T14:46:16.394" v="62" actId="20577"/>
        <pc:sldMkLst>
          <pc:docMk/>
          <pc:sldMk cId="2332804963" sldId="576"/>
        </pc:sldMkLst>
        <pc:spChg chg="mod">
          <ac:chgData name="Smith, Latonya S" userId="S::lsmith3@houstonisd.org::bbcf031d-0f7a-415a-b487-21ade690ee40" providerId="AD" clId="Web-{C8C046F5-417D-DB6C-34F5-58E94D46BFDF}" dt="2022-08-08T14:46:16.394" v="62" actId="20577"/>
          <ac:spMkLst>
            <pc:docMk/>
            <pc:sldMk cId="2332804963" sldId="576"/>
            <ac:spMk id="3" creationId="{DF3B970B-C431-4AD7-B22E-B9347DFD6B0C}"/>
          </ac:spMkLst>
        </pc:spChg>
      </pc:sldChg>
    </pc:docChg>
  </pc:docChgLst>
  <pc:docChgLst>
    <pc:chgData name="Smith, Latonya S" userId="S::lsmith3@houstonisd.org::bbcf031d-0f7a-415a-b487-21ade690ee40" providerId="AD" clId="Web-{521C856A-CF38-6092-4147-A89CD286A1B4}"/>
    <pc:docChg chg="addSld modSld sldOrd modSection">
      <pc:chgData name="Smith, Latonya S" userId="S::lsmith3@houstonisd.org::bbcf031d-0f7a-415a-b487-21ade690ee40" providerId="AD" clId="Web-{521C856A-CF38-6092-4147-A89CD286A1B4}" dt="2022-08-02T14:44:30.235" v="93" actId="20577"/>
      <pc:docMkLst>
        <pc:docMk/>
      </pc:docMkLst>
      <pc:sldChg chg="modSp">
        <pc:chgData name="Smith, Latonya S" userId="S::lsmith3@houstonisd.org::bbcf031d-0f7a-415a-b487-21ade690ee40" providerId="AD" clId="Web-{521C856A-CF38-6092-4147-A89CD286A1B4}" dt="2022-08-02T13:01:22.821" v="64" actId="20577"/>
        <pc:sldMkLst>
          <pc:docMk/>
          <pc:sldMk cId="3473210099" sldId="401"/>
        </pc:sldMkLst>
        <pc:spChg chg="mod">
          <ac:chgData name="Smith, Latonya S" userId="S::lsmith3@houstonisd.org::bbcf031d-0f7a-415a-b487-21ade690ee40" providerId="AD" clId="Web-{521C856A-CF38-6092-4147-A89CD286A1B4}" dt="2022-08-02T13:01:22.821" v="64" actId="20577"/>
          <ac:spMkLst>
            <pc:docMk/>
            <pc:sldMk cId="3473210099" sldId="401"/>
            <ac:spMk id="5" creationId="{85F7A156-71B9-4E17-96B5-F823FF2C2CC3}"/>
          </ac:spMkLst>
        </pc:spChg>
        <pc:spChg chg="mod">
          <ac:chgData name="Smith, Latonya S" userId="S::lsmith3@houstonisd.org::bbcf031d-0f7a-415a-b487-21ade690ee40" providerId="AD" clId="Web-{521C856A-CF38-6092-4147-A89CD286A1B4}" dt="2022-08-02T13:01:01.696" v="59" actId="20577"/>
          <ac:spMkLst>
            <pc:docMk/>
            <pc:sldMk cId="3473210099" sldId="401"/>
            <ac:spMk id="7" creationId="{C5402EEE-DFF4-4C9A-8BE3-77C08791BD1B}"/>
          </ac:spMkLst>
        </pc:spChg>
      </pc:sldChg>
      <pc:sldChg chg="modSp">
        <pc:chgData name="Smith, Latonya S" userId="S::lsmith3@houstonisd.org::bbcf031d-0f7a-415a-b487-21ade690ee40" providerId="AD" clId="Web-{521C856A-CF38-6092-4147-A89CD286A1B4}" dt="2022-08-02T13:01:29.228" v="65" actId="20577"/>
        <pc:sldMkLst>
          <pc:docMk/>
          <pc:sldMk cId="2796699408" sldId="402"/>
        </pc:sldMkLst>
        <pc:spChg chg="mod">
          <ac:chgData name="Smith, Latonya S" userId="S::lsmith3@houstonisd.org::bbcf031d-0f7a-415a-b487-21ade690ee40" providerId="AD" clId="Web-{521C856A-CF38-6092-4147-A89CD286A1B4}" dt="2022-08-02T13:01:29.228" v="65" actId="20577"/>
          <ac:spMkLst>
            <pc:docMk/>
            <pc:sldMk cId="2796699408" sldId="402"/>
            <ac:spMk id="4" creationId="{7EC3BDBD-BBC9-4BE8-BBF6-79869B1E750E}"/>
          </ac:spMkLst>
        </pc:spChg>
      </pc:sldChg>
      <pc:sldChg chg="modSp">
        <pc:chgData name="Smith, Latonya S" userId="S::lsmith3@houstonisd.org::bbcf031d-0f7a-415a-b487-21ade690ee40" providerId="AD" clId="Web-{521C856A-CF38-6092-4147-A89CD286A1B4}" dt="2022-08-02T14:41:58.871" v="71" actId="20577"/>
        <pc:sldMkLst>
          <pc:docMk/>
          <pc:sldMk cId="3903487757" sldId="574"/>
        </pc:sldMkLst>
        <pc:spChg chg="mod">
          <ac:chgData name="Smith, Latonya S" userId="S::lsmith3@houstonisd.org::bbcf031d-0f7a-415a-b487-21ade690ee40" providerId="AD" clId="Web-{521C856A-CF38-6092-4147-A89CD286A1B4}" dt="2022-08-02T14:41:58.871" v="71" actId="20577"/>
          <ac:spMkLst>
            <pc:docMk/>
            <pc:sldMk cId="3903487757" sldId="574"/>
            <ac:spMk id="3" creationId="{31D28121-F6A3-497A-8D74-0D6BCC85D557}"/>
          </ac:spMkLst>
        </pc:spChg>
      </pc:sldChg>
      <pc:sldChg chg="modSp">
        <pc:chgData name="Smith, Latonya S" userId="S::lsmith3@houstonisd.org::bbcf031d-0f7a-415a-b487-21ade690ee40" providerId="AD" clId="Web-{521C856A-CF38-6092-4147-A89CD286A1B4}" dt="2022-08-02T14:42:04.434" v="74" actId="20577"/>
        <pc:sldMkLst>
          <pc:docMk/>
          <pc:sldMk cId="3776149166" sldId="575"/>
        </pc:sldMkLst>
        <pc:spChg chg="mod">
          <ac:chgData name="Smith, Latonya S" userId="S::lsmith3@houstonisd.org::bbcf031d-0f7a-415a-b487-21ade690ee40" providerId="AD" clId="Web-{521C856A-CF38-6092-4147-A89CD286A1B4}" dt="2022-08-02T14:42:04.434" v="74" actId="20577"/>
          <ac:spMkLst>
            <pc:docMk/>
            <pc:sldMk cId="3776149166" sldId="575"/>
            <ac:spMk id="3" creationId="{094EC51A-1C8A-4291-A4F2-1F02D1A43FCE}"/>
          </ac:spMkLst>
        </pc:spChg>
      </pc:sldChg>
      <pc:sldChg chg="modSp">
        <pc:chgData name="Smith, Latonya S" userId="S::lsmith3@houstonisd.org::bbcf031d-0f7a-415a-b487-21ade690ee40" providerId="AD" clId="Web-{521C856A-CF38-6092-4147-A89CD286A1B4}" dt="2022-08-02T12:56:34.436" v="53" actId="20577"/>
        <pc:sldMkLst>
          <pc:docMk/>
          <pc:sldMk cId="2332804963" sldId="576"/>
        </pc:sldMkLst>
        <pc:spChg chg="mod">
          <ac:chgData name="Smith, Latonya S" userId="S::lsmith3@houstonisd.org::bbcf031d-0f7a-415a-b487-21ade690ee40" providerId="AD" clId="Web-{521C856A-CF38-6092-4147-A89CD286A1B4}" dt="2022-08-02T12:56:34.436" v="53" actId="20577"/>
          <ac:spMkLst>
            <pc:docMk/>
            <pc:sldMk cId="2332804963" sldId="576"/>
            <ac:spMk id="3" creationId="{DF3B970B-C431-4AD7-B22E-B9347DFD6B0C}"/>
          </ac:spMkLst>
        </pc:spChg>
      </pc:sldChg>
      <pc:sldChg chg="modSp">
        <pc:chgData name="Smith, Latonya S" userId="S::lsmith3@houstonisd.org::bbcf031d-0f7a-415a-b487-21ade690ee40" providerId="AD" clId="Web-{521C856A-CF38-6092-4147-A89CD286A1B4}" dt="2022-08-02T13:02:01.541" v="67" actId="20577"/>
        <pc:sldMkLst>
          <pc:docMk/>
          <pc:sldMk cId="2115195769" sldId="711"/>
        </pc:sldMkLst>
        <pc:spChg chg="mod">
          <ac:chgData name="Smith, Latonya S" userId="S::lsmith3@houstonisd.org::bbcf031d-0f7a-415a-b487-21ade690ee40" providerId="AD" clId="Web-{521C856A-CF38-6092-4147-A89CD286A1B4}" dt="2022-08-02T13:02:01.541" v="67" actId="20577"/>
          <ac:spMkLst>
            <pc:docMk/>
            <pc:sldMk cId="2115195769" sldId="711"/>
            <ac:spMk id="7" creationId="{9B32C751-F00E-460D-B06B-4834CB171D42}"/>
          </ac:spMkLst>
        </pc:spChg>
      </pc:sldChg>
      <pc:sldChg chg="modSp">
        <pc:chgData name="Smith, Latonya S" userId="S::lsmith3@houstonisd.org::bbcf031d-0f7a-415a-b487-21ade690ee40" providerId="AD" clId="Web-{521C856A-CF38-6092-4147-A89CD286A1B4}" dt="2022-08-02T12:57:24.391" v="58" actId="20577"/>
        <pc:sldMkLst>
          <pc:docMk/>
          <pc:sldMk cId="2383304094" sldId="771"/>
        </pc:sldMkLst>
        <pc:spChg chg="mod">
          <ac:chgData name="Smith, Latonya S" userId="S::lsmith3@houstonisd.org::bbcf031d-0f7a-415a-b487-21ade690ee40" providerId="AD" clId="Web-{521C856A-CF38-6092-4147-A89CD286A1B4}" dt="2022-08-02T12:57:24.391" v="58" actId="20577"/>
          <ac:spMkLst>
            <pc:docMk/>
            <pc:sldMk cId="2383304094" sldId="771"/>
            <ac:spMk id="10" creationId="{3169BF2C-B7A3-4F2B-A468-8C99AFD3797A}"/>
          </ac:spMkLst>
        </pc:spChg>
      </pc:sldChg>
      <pc:sldChg chg="modSp">
        <pc:chgData name="Smith, Latonya S" userId="S::lsmith3@houstonisd.org::bbcf031d-0f7a-415a-b487-21ade690ee40" providerId="AD" clId="Web-{521C856A-CF38-6092-4147-A89CD286A1B4}" dt="2022-08-02T12:55:16.590" v="50"/>
        <pc:sldMkLst>
          <pc:docMk/>
          <pc:sldMk cId="1854180462" sldId="781"/>
        </pc:sldMkLst>
        <pc:graphicFrameChg chg="mod modGraphic">
          <ac:chgData name="Smith, Latonya S" userId="S::lsmith3@houstonisd.org::bbcf031d-0f7a-415a-b487-21ade690ee40" providerId="AD" clId="Web-{521C856A-CF38-6092-4147-A89CD286A1B4}" dt="2022-08-02T12:55:16.590" v="50"/>
          <ac:graphicFrameMkLst>
            <pc:docMk/>
            <pc:sldMk cId="1854180462" sldId="781"/>
            <ac:graphicFrameMk id="5" creationId="{5AE05514-73E7-46CE-A05E-32F35F4B9B69}"/>
          </ac:graphicFrameMkLst>
        </pc:graphicFrameChg>
      </pc:sldChg>
      <pc:sldChg chg="modSp">
        <pc:chgData name="Smith, Latonya S" userId="S::lsmith3@houstonisd.org::bbcf031d-0f7a-415a-b487-21ade690ee40" providerId="AD" clId="Web-{521C856A-CF38-6092-4147-A89CD286A1B4}" dt="2022-08-02T12:54:32.791" v="12" actId="20577"/>
        <pc:sldMkLst>
          <pc:docMk/>
          <pc:sldMk cId="3360786019" sldId="787"/>
        </pc:sldMkLst>
        <pc:spChg chg="mod">
          <ac:chgData name="Smith, Latonya S" userId="S::lsmith3@houstonisd.org::bbcf031d-0f7a-415a-b487-21ade690ee40" providerId="AD" clId="Web-{521C856A-CF38-6092-4147-A89CD286A1B4}" dt="2022-08-02T12:54:32.791" v="12" actId="20577"/>
          <ac:spMkLst>
            <pc:docMk/>
            <pc:sldMk cId="3360786019" sldId="787"/>
            <ac:spMk id="6" creationId="{A7CC8B9B-557C-4D2B-A686-3826CAF66DB1}"/>
          </ac:spMkLst>
        </pc:spChg>
      </pc:sldChg>
      <pc:sldChg chg="modSp">
        <pc:chgData name="Smith, Latonya S" userId="S::lsmith3@houstonisd.org::bbcf031d-0f7a-415a-b487-21ade690ee40" providerId="AD" clId="Web-{521C856A-CF38-6092-4147-A89CD286A1B4}" dt="2022-08-02T13:08:25.883" v="69" actId="20577"/>
        <pc:sldMkLst>
          <pc:docMk/>
          <pc:sldMk cId="2965953407" sldId="788"/>
        </pc:sldMkLst>
        <pc:spChg chg="mod">
          <ac:chgData name="Smith, Latonya S" userId="S::lsmith3@houstonisd.org::bbcf031d-0f7a-415a-b487-21ade690ee40" providerId="AD" clId="Web-{521C856A-CF38-6092-4147-A89CD286A1B4}" dt="2022-08-02T13:08:25.883" v="69" actId="20577"/>
          <ac:spMkLst>
            <pc:docMk/>
            <pc:sldMk cId="2965953407" sldId="788"/>
            <ac:spMk id="3" creationId="{00985D94-9C51-4FFD-98CF-EB019C669286}"/>
          </ac:spMkLst>
        </pc:spChg>
      </pc:sldChg>
      <pc:sldChg chg="modSp">
        <pc:chgData name="Smith, Latonya S" userId="S::lsmith3@houstonisd.org::bbcf031d-0f7a-415a-b487-21ade690ee40" providerId="AD" clId="Web-{521C856A-CF38-6092-4147-A89CD286A1B4}" dt="2022-08-02T12:53:57.415" v="9" actId="20577"/>
        <pc:sldMkLst>
          <pc:docMk/>
          <pc:sldMk cId="453589236" sldId="790"/>
        </pc:sldMkLst>
        <pc:spChg chg="mod">
          <ac:chgData name="Smith, Latonya S" userId="S::lsmith3@houstonisd.org::bbcf031d-0f7a-415a-b487-21ade690ee40" providerId="AD" clId="Web-{521C856A-CF38-6092-4147-A89CD286A1B4}" dt="2022-08-02T12:53:57.415" v="9" actId="20577"/>
          <ac:spMkLst>
            <pc:docMk/>
            <pc:sldMk cId="453589236" sldId="790"/>
            <ac:spMk id="6" creationId="{A7CC8B9B-557C-4D2B-A686-3826CAF66DB1}"/>
          </ac:spMkLst>
        </pc:spChg>
      </pc:sldChg>
      <pc:sldChg chg="modSp">
        <pc:chgData name="Smith, Latonya S" userId="S::lsmith3@houstonisd.org::bbcf031d-0f7a-415a-b487-21ade690ee40" providerId="AD" clId="Web-{521C856A-CF38-6092-4147-A89CD286A1B4}" dt="2022-08-02T12:53:51.212" v="7" actId="20577"/>
        <pc:sldMkLst>
          <pc:docMk/>
          <pc:sldMk cId="994591675" sldId="791"/>
        </pc:sldMkLst>
        <pc:spChg chg="mod">
          <ac:chgData name="Smith, Latonya S" userId="S::lsmith3@houstonisd.org::bbcf031d-0f7a-415a-b487-21ade690ee40" providerId="AD" clId="Web-{521C856A-CF38-6092-4147-A89CD286A1B4}" dt="2022-08-02T12:53:51.212" v="7" actId="20577"/>
          <ac:spMkLst>
            <pc:docMk/>
            <pc:sldMk cId="994591675" sldId="791"/>
            <ac:spMk id="5" creationId="{519904FC-937F-4159-A345-F8213897004F}"/>
          </ac:spMkLst>
        </pc:spChg>
      </pc:sldChg>
      <pc:sldChg chg="modSp new ord">
        <pc:chgData name="Smith, Latonya S" userId="S::lsmith3@houstonisd.org::bbcf031d-0f7a-415a-b487-21ade690ee40" providerId="AD" clId="Web-{521C856A-CF38-6092-4147-A89CD286A1B4}" dt="2022-08-02T14:44:30.235" v="93" actId="20577"/>
        <pc:sldMkLst>
          <pc:docMk/>
          <pc:sldMk cId="534914128" sldId="801"/>
        </pc:sldMkLst>
        <pc:spChg chg="mod">
          <ac:chgData name="Smith, Latonya S" userId="S::lsmith3@houstonisd.org::bbcf031d-0f7a-415a-b487-21ade690ee40" providerId="AD" clId="Web-{521C856A-CF38-6092-4147-A89CD286A1B4}" dt="2022-08-02T14:44:30.235" v="93" actId="20577"/>
          <ac:spMkLst>
            <pc:docMk/>
            <pc:sldMk cId="534914128" sldId="801"/>
            <ac:spMk id="2" creationId="{F9B57E61-B87F-3E68-20D8-1267F6BCBF9A}"/>
          </ac:spMkLst>
        </pc:spChg>
        <pc:spChg chg="mod">
          <ac:chgData name="Smith, Latonya S" userId="S::lsmith3@houstonisd.org::bbcf031d-0f7a-415a-b487-21ade690ee40" providerId="AD" clId="Web-{521C856A-CF38-6092-4147-A89CD286A1B4}" dt="2022-08-02T14:43:30.233" v="79" actId="20577"/>
          <ac:spMkLst>
            <pc:docMk/>
            <pc:sldMk cId="534914128" sldId="801"/>
            <ac:spMk id="3" creationId="{7880CC95-181E-DCFF-4D51-5246E2E2F034}"/>
          </ac:spMkLst>
        </pc:spChg>
      </pc:sldChg>
    </pc:docChg>
  </pc:docChgLst>
  <pc:docChgLst>
    <pc:chgData name="Smith, Latonya S" userId="S::lsmith3@houstonisd.org::bbcf031d-0f7a-415a-b487-21ade690ee40" providerId="AD" clId="Web-{90D1DB0D-5E8E-2390-CE28-67A310E5CF81}"/>
    <pc:docChg chg="modSld">
      <pc:chgData name="Smith, Latonya S" userId="S::lsmith3@houstonisd.org::bbcf031d-0f7a-415a-b487-21ade690ee40" providerId="AD" clId="Web-{90D1DB0D-5E8E-2390-CE28-67A310E5CF81}" dt="2022-08-08T14:40:59.447" v="5"/>
      <pc:docMkLst>
        <pc:docMk/>
      </pc:docMkLst>
      <pc:sldChg chg="modSp">
        <pc:chgData name="Smith, Latonya S" userId="S::lsmith3@houstonisd.org::bbcf031d-0f7a-415a-b487-21ade690ee40" providerId="AD" clId="Web-{90D1DB0D-5E8E-2390-CE28-67A310E5CF81}" dt="2022-08-08T14:40:59.447" v="5"/>
        <pc:sldMkLst>
          <pc:docMk/>
          <pc:sldMk cId="1009237531" sldId="346"/>
        </pc:sldMkLst>
        <pc:graphicFrameChg chg="mod modGraphic">
          <ac:chgData name="Smith, Latonya S" userId="S::lsmith3@houstonisd.org::bbcf031d-0f7a-415a-b487-21ade690ee40" providerId="AD" clId="Web-{90D1DB0D-5E8E-2390-CE28-67A310E5CF81}" dt="2022-08-08T14:40:59.447" v="5"/>
          <ac:graphicFrameMkLst>
            <pc:docMk/>
            <pc:sldMk cId="1009237531" sldId="346"/>
            <ac:graphicFrameMk id="8" creationId="{00000000-0000-0000-0000-000000000000}"/>
          </ac:graphicFrameMkLst>
        </pc:graphicFrameChg>
      </pc:sldChg>
    </pc:docChg>
  </pc:docChgLst>
  <pc:docChgLst>
    <pc:chgData name="FrancoBetancourt, Rachel" userId="S::p00043351@houstonisd.org::1001596e-2841-454e-8731-84fac3b39398" providerId="AD" clId="Web-{CBFC1FB6-393B-559F-446E-1B9102C32F37}"/>
    <pc:docChg chg="modSld">
      <pc:chgData name="FrancoBetancourt, Rachel" userId="S::p00043351@houstonisd.org::1001596e-2841-454e-8731-84fac3b39398" providerId="AD" clId="Web-{CBFC1FB6-393B-559F-446E-1B9102C32F37}" dt="2022-08-01T20:38:35.321" v="94" actId="20577"/>
      <pc:docMkLst>
        <pc:docMk/>
      </pc:docMkLst>
      <pc:sldChg chg="modSp">
        <pc:chgData name="FrancoBetancourt, Rachel" userId="S::p00043351@houstonisd.org::1001596e-2841-454e-8731-84fac3b39398" providerId="AD" clId="Web-{CBFC1FB6-393B-559F-446E-1B9102C32F37}" dt="2022-08-01T20:38:02.773" v="90" actId="20577"/>
        <pc:sldMkLst>
          <pc:docMk/>
          <pc:sldMk cId="3213222979" sldId="577"/>
        </pc:sldMkLst>
        <pc:spChg chg="mod">
          <ac:chgData name="FrancoBetancourt, Rachel" userId="S::p00043351@houstonisd.org::1001596e-2841-454e-8731-84fac3b39398" providerId="AD" clId="Web-{CBFC1FB6-393B-559F-446E-1B9102C32F37}" dt="2022-08-01T20:38:02.773" v="90" actId="20577"/>
          <ac:spMkLst>
            <pc:docMk/>
            <pc:sldMk cId="3213222979" sldId="577"/>
            <ac:spMk id="14" creationId="{00000000-0000-0000-0000-000000000000}"/>
          </ac:spMkLst>
        </pc:spChg>
      </pc:sldChg>
      <pc:sldChg chg="modSp">
        <pc:chgData name="FrancoBetancourt, Rachel" userId="S::p00043351@houstonisd.org::1001596e-2841-454e-8731-84fac3b39398" providerId="AD" clId="Web-{CBFC1FB6-393B-559F-446E-1B9102C32F37}" dt="2022-08-01T20:38:35.321" v="94" actId="20577"/>
        <pc:sldMkLst>
          <pc:docMk/>
          <pc:sldMk cId="4005767132" sldId="668"/>
        </pc:sldMkLst>
        <pc:spChg chg="mod">
          <ac:chgData name="FrancoBetancourt, Rachel" userId="S::p00043351@houstonisd.org::1001596e-2841-454e-8731-84fac3b39398" providerId="AD" clId="Web-{CBFC1FB6-393B-559F-446E-1B9102C32F37}" dt="2022-08-01T20:38:35.321" v="94" actId="20577"/>
          <ac:spMkLst>
            <pc:docMk/>
            <pc:sldMk cId="4005767132" sldId="668"/>
            <ac:spMk id="11" creationId="{00000000-0000-0000-0000-000000000000}"/>
          </ac:spMkLst>
        </pc:spChg>
      </pc:sldChg>
      <pc:sldChg chg="modSp">
        <pc:chgData name="FrancoBetancourt, Rachel" userId="S::p00043351@houstonisd.org::1001596e-2841-454e-8731-84fac3b39398" providerId="AD" clId="Web-{CBFC1FB6-393B-559F-446E-1B9102C32F37}" dt="2022-08-01T20:23:24.950" v="49" actId="20577"/>
        <pc:sldMkLst>
          <pc:docMk/>
          <pc:sldMk cId="2383304094" sldId="771"/>
        </pc:sldMkLst>
        <pc:spChg chg="mod">
          <ac:chgData name="FrancoBetancourt, Rachel" userId="S::p00043351@houstonisd.org::1001596e-2841-454e-8731-84fac3b39398" providerId="AD" clId="Web-{CBFC1FB6-393B-559F-446E-1B9102C32F37}" dt="2022-08-01T20:23:24.950" v="49" actId="20577"/>
          <ac:spMkLst>
            <pc:docMk/>
            <pc:sldMk cId="2383304094" sldId="771"/>
            <ac:spMk id="10" creationId="{3169BF2C-B7A3-4F2B-A468-8C99AFD3797A}"/>
          </ac:spMkLst>
        </pc:spChg>
      </pc:sldChg>
    </pc:docChg>
  </pc:docChgLst>
  <pc:docChgLst>
    <pc:chgData name="Hasnain, Irma" userId="S::ihasnain@houstonisd.org::5ad163c1-2cfd-4201-b865-1307d78568ba" providerId="AD" clId="Web-{8D554545-A4DC-F1FF-95C0-AE949D0FED06}"/>
    <pc:docChg chg="modSld">
      <pc:chgData name="Hasnain, Irma" userId="S::ihasnain@houstonisd.org::5ad163c1-2cfd-4201-b865-1307d78568ba" providerId="AD" clId="Web-{8D554545-A4DC-F1FF-95C0-AE949D0FED06}" dt="2022-08-08T17:15:36.818" v="1" actId="20577"/>
      <pc:docMkLst>
        <pc:docMk/>
      </pc:docMkLst>
      <pc:sldChg chg="modSp">
        <pc:chgData name="Hasnain, Irma" userId="S::ihasnain@houstonisd.org::5ad163c1-2cfd-4201-b865-1307d78568ba" providerId="AD" clId="Web-{8D554545-A4DC-F1FF-95C0-AE949D0FED06}" dt="2022-08-08T17:15:36.818" v="1" actId="20577"/>
        <pc:sldMkLst>
          <pc:docMk/>
          <pc:sldMk cId="899406813" sldId="583"/>
        </pc:sldMkLst>
        <pc:spChg chg="mod">
          <ac:chgData name="Hasnain, Irma" userId="S::ihasnain@houstonisd.org::5ad163c1-2cfd-4201-b865-1307d78568ba" providerId="AD" clId="Web-{8D554545-A4DC-F1FF-95C0-AE949D0FED06}" dt="2022-08-08T17:15:36.818" v="1" actId="20577"/>
          <ac:spMkLst>
            <pc:docMk/>
            <pc:sldMk cId="899406813" sldId="583"/>
            <ac:spMk id="3" creationId="{1BEE8C05-6A44-47C7-BF5C-BD48AF5A588C}"/>
          </ac:spMkLst>
        </pc:spChg>
      </pc:sldChg>
    </pc:docChg>
  </pc:docChgLst>
  <pc:docChgLst>
    <pc:chgData name="Smith, Latonya S" userId="S::lsmith3@houstonisd.org::bbcf031d-0f7a-415a-b487-21ade690ee40" providerId="AD" clId="Web-{A37A164E-EF9F-411E-9228-C082CD7492E0}"/>
    <pc:docChg chg="modSld">
      <pc:chgData name="Smith, Latonya S" userId="S::lsmith3@houstonisd.org::bbcf031d-0f7a-415a-b487-21ade690ee40" providerId="AD" clId="Web-{A37A164E-EF9F-411E-9228-C082CD7492E0}" dt="2022-08-03T20:01:07.805" v="461"/>
      <pc:docMkLst>
        <pc:docMk/>
      </pc:docMkLst>
      <pc:sldChg chg="modSp">
        <pc:chgData name="Smith, Latonya S" userId="S::lsmith3@houstonisd.org::bbcf031d-0f7a-415a-b487-21ade690ee40" providerId="AD" clId="Web-{A37A164E-EF9F-411E-9228-C082CD7492E0}" dt="2022-08-03T20:01:07.805" v="461"/>
        <pc:sldMkLst>
          <pc:docMk/>
          <pc:sldMk cId="1854180462" sldId="781"/>
        </pc:sldMkLst>
        <pc:spChg chg="mod">
          <ac:chgData name="Smith, Latonya S" userId="S::lsmith3@houstonisd.org::bbcf031d-0f7a-415a-b487-21ade690ee40" providerId="AD" clId="Web-{A37A164E-EF9F-411E-9228-C082CD7492E0}" dt="2022-08-03T19:59:45.631" v="173" actId="20577"/>
          <ac:spMkLst>
            <pc:docMk/>
            <pc:sldMk cId="1854180462" sldId="781"/>
            <ac:spMk id="2" creationId="{C5E1F8C2-15A3-4A3E-BD92-B2A63B464F9E}"/>
          </ac:spMkLst>
        </pc:spChg>
        <pc:graphicFrameChg chg="mod modGraphic">
          <ac:chgData name="Smith, Latonya S" userId="S::lsmith3@houstonisd.org::bbcf031d-0f7a-415a-b487-21ade690ee40" providerId="AD" clId="Web-{A37A164E-EF9F-411E-9228-C082CD7492E0}" dt="2022-08-03T20:01:07.805" v="461"/>
          <ac:graphicFrameMkLst>
            <pc:docMk/>
            <pc:sldMk cId="1854180462" sldId="781"/>
            <ac:graphicFrameMk id="5" creationId="{5AE05514-73E7-46CE-A05E-32F35F4B9B69}"/>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2D521D-0E1E-46CA-8820-8ECFE134FF91}"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02622B7-E7F2-4AF3-86D9-31D24514704C}">
      <dgm:prSet/>
      <dgm:spPr/>
      <dgm:t>
        <a:bodyPr/>
        <a:lstStyle/>
        <a:p>
          <a:r>
            <a:rPr lang="en-US"/>
            <a:t>The Family Educational Rights and Privacy Act (FERPA) (20 U.S.C. § 1232g; 34 CFR Part 99) is a Federal law that protects the privacy of student education records. The law applies to all schools that receive funds under an applicable program of the U.S. Department of Education.</a:t>
          </a:r>
        </a:p>
      </dgm:t>
    </dgm:pt>
    <dgm:pt modelId="{5693041E-3367-4836-9A07-DA78DF9ED0F1}" type="parTrans" cxnId="{F7CA2F89-32FA-4542-B07F-452645962D80}">
      <dgm:prSet/>
      <dgm:spPr/>
      <dgm:t>
        <a:bodyPr/>
        <a:lstStyle/>
        <a:p>
          <a:endParaRPr lang="en-US"/>
        </a:p>
      </dgm:t>
    </dgm:pt>
    <dgm:pt modelId="{6CF4A090-F412-48E9-B1BA-B3A053197BA1}" type="sibTrans" cxnId="{F7CA2F89-32FA-4542-B07F-452645962D80}">
      <dgm:prSet/>
      <dgm:spPr/>
      <dgm:t>
        <a:bodyPr/>
        <a:lstStyle/>
        <a:p>
          <a:endParaRPr lang="en-US"/>
        </a:p>
      </dgm:t>
    </dgm:pt>
    <dgm:pt modelId="{95B49EA2-D2AA-495E-9E00-33A761179F52}">
      <dgm:prSet/>
      <dgm:spPr/>
      <dgm:t>
        <a:bodyPr/>
        <a:lstStyle/>
        <a:p>
          <a:r>
            <a:rPr lang="en-US"/>
            <a:t>FERPA gives parents certain rights with respect to their children's education records. These rights transfer to the student when he or she reaches the age of 18 or attends a school beyond the high school level. Students to whom the rights have transferred are "eligible students."</a:t>
          </a:r>
        </a:p>
      </dgm:t>
    </dgm:pt>
    <dgm:pt modelId="{24E60BAA-9F83-4DFE-8A1B-07D8561044C7}" type="parTrans" cxnId="{355E601F-203E-4FBE-A0C6-1D5787720186}">
      <dgm:prSet/>
      <dgm:spPr/>
      <dgm:t>
        <a:bodyPr/>
        <a:lstStyle/>
        <a:p>
          <a:endParaRPr lang="en-US"/>
        </a:p>
      </dgm:t>
    </dgm:pt>
    <dgm:pt modelId="{8D96280C-08D6-40AC-A858-C5574560DE98}" type="sibTrans" cxnId="{355E601F-203E-4FBE-A0C6-1D5787720186}">
      <dgm:prSet/>
      <dgm:spPr/>
      <dgm:t>
        <a:bodyPr/>
        <a:lstStyle/>
        <a:p>
          <a:endParaRPr lang="en-US"/>
        </a:p>
      </dgm:t>
    </dgm:pt>
    <dgm:pt modelId="{9515A5C0-0250-4F2A-A0EC-AAD731152C89}">
      <dgm:prSet/>
      <dgm:spPr/>
      <dgm:t>
        <a:bodyPr/>
        <a:lstStyle/>
        <a:p>
          <a:r>
            <a:rPr lang="en-US"/>
            <a:t>Parents or eligible students have the right to inspect and review the student's education records maintained by the school. Schools are not required to provide copies of records unless, for reasons such as great distance, it is impossible for parents or eligible students to review the records. Schools may charge a fee for copies.</a:t>
          </a:r>
        </a:p>
      </dgm:t>
    </dgm:pt>
    <dgm:pt modelId="{CD491148-20DE-4005-A2AB-FD58DBFEC09E}" type="parTrans" cxnId="{5AB28CC0-2E25-431D-88A3-5CCF9A62C449}">
      <dgm:prSet/>
      <dgm:spPr/>
      <dgm:t>
        <a:bodyPr/>
        <a:lstStyle/>
        <a:p>
          <a:endParaRPr lang="en-US"/>
        </a:p>
      </dgm:t>
    </dgm:pt>
    <dgm:pt modelId="{DC792046-B617-434C-BD93-AC1B6B10B9DA}" type="sibTrans" cxnId="{5AB28CC0-2E25-431D-88A3-5CCF9A62C449}">
      <dgm:prSet/>
      <dgm:spPr/>
      <dgm:t>
        <a:bodyPr/>
        <a:lstStyle/>
        <a:p>
          <a:endParaRPr lang="en-US"/>
        </a:p>
      </dgm:t>
    </dgm:pt>
    <dgm:pt modelId="{F292E29B-570F-4398-956E-4B1059626D6F}">
      <dgm:prSet/>
      <dgm:spPr/>
      <dgm:t>
        <a:bodyPr/>
        <a:lstStyle/>
        <a:p>
          <a:r>
            <a:rPr lang="en-US"/>
            <a:t>Parents or eligible students have the right to request that a school correct records which they believe to be inaccurate or misleading. If the school decides not to amend the record, the parent or eligible student then has the right to a formal hearing. After the hearing, if the school still decides not to amend the record, the parent or eligible student has the right to place a statement with the record setting forth his or her view about the contested information.</a:t>
          </a:r>
        </a:p>
      </dgm:t>
    </dgm:pt>
    <dgm:pt modelId="{374C261E-ED13-4911-BB39-CE065F4CDDE2}" type="parTrans" cxnId="{3268763D-5EB7-4F8C-9A77-BD58BF283E9B}">
      <dgm:prSet/>
      <dgm:spPr/>
      <dgm:t>
        <a:bodyPr/>
        <a:lstStyle/>
        <a:p>
          <a:endParaRPr lang="en-US"/>
        </a:p>
      </dgm:t>
    </dgm:pt>
    <dgm:pt modelId="{7E487965-2795-4D6F-8C97-0EA7BCE94169}" type="sibTrans" cxnId="{3268763D-5EB7-4F8C-9A77-BD58BF283E9B}">
      <dgm:prSet/>
      <dgm:spPr/>
      <dgm:t>
        <a:bodyPr/>
        <a:lstStyle/>
        <a:p>
          <a:endParaRPr lang="en-US"/>
        </a:p>
      </dgm:t>
    </dgm:pt>
    <dgm:pt modelId="{1897AFDE-F130-4E5F-A0EE-697DDA42D499}" type="pres">
      <dgm:prSet presAssocID="{E02D521D-0E1E-46CA-8820-8ECFE134FF91}" presName="vert0" presStyleCnt="0">
        <dgm:presLayoutVars>
          <dgm:dir/>
          <dgm:animOne val="branch"/>
          <dgm:animLvl val="lvl"/>
        </dgm:presLayoutVars>
      </dgm:prSet>
      <dgm:spPr/>
    </dgm:pt>
    <dgm:pt modelId="{506C3DC8-E889-4D0E-B077-AB9813E17750}" type="pres">
      <dgm:prSet presAssocID="{502622B7-E7F2-4AF3-86D9-31D24514704C}" presName="thickLine" presStyleLbl="alignNode1" presStyleIdx="0" presStyleCnt="4"/>
      <dgm:spPr/>
    </dgm:pt>
    <dgm:pt modelId="{2A657F51-7EC6-4663-BD35-A928F80E92DB}" type="pres">
      <dgm:prSet presAssocID="{502622B7-E7F2-4AF3-86D9-31D24514704C}" presName="horz1" presStyleCnt="0"/>
      <dgm:spPr/>
    </dgm:pt>
    <dgm:pt modelId="{7F03FD86-13F2-4CE2-B855-78E820724B9B}" type="pres">
      <dgm:prSet presAssocID="{502622B7-E7F2-4AF3-86D9-31D24514704C}" presName="tx1" presStyleLbl="revTx" presStyleIdx="0" presStyleCnt="4"/>
      <dgm:spPr/>
    </dgm:pt>
    <dgm:pt modelId="{DEAFFE6D-E18F-4F52-83F0-2362E37E5CD9}" type="pres">
      <dgm:prSet presAssocID="{502622B7-E7F2-4AF3-86D9-31D24514704C}" presName="vert1" presStyleCnt="0"/>
      <dgm:spPr/>
    </dgm:pt>
    <dgm:pt modelId="{2A9ECB9D-BBE2-4737-B6A2-699D2671C005}" type="pres">
      <dgm:prSet presAssocID="{95B49EA2-D2AA-495E-9E00-33A761179F52}" presName="thickLine" presStyleLbl="alignNode1" presStyleIdx="1" presStyleCnt="4"/>
      <dgm:spPr/>
    </dgm:pt>
    <dgm:pt modelId="{F2A1EA7A-A63C-4267-961D-D422999F91EB}" type="pres">
      <dgm:prSet presAssocID="{95B49EA2-D2AA-495E-9E00-33A761179F52}" presName="horz1" presStyleCnt="0"/>
      <dgm:spPr/>
    </dgm:pt>
    <dgm:pt modelId="{C425D6F9-02EF-4BAC-8028-6072F8361A61}" type="pres">
      <dgm:prSet presAssocID="{95B49EA2-D2AA-495E-9E00-33A761179F52}" presName="tx1" presStyleLbl="revTx" presStyleIdx="1" presStyleCnt="4"/>
      <dgm:spPr/>
    </dgm:pt>
    <dgm:pt modelId="{3B4BCA89-EC17-41F4-B18D-C9CF3C7677D8}" type="pres">
      <dgm:prSet presAssocID="{95B49EA2-D2AA-495E-9E00-33A761179F52}" presName="vert1" presStyleCnt="0"/>
      <dgm:spPr/>
    </dgm:pt>
    <dgm:pt modelId="{329669FC-0CCB-432F-9D10-CFF63E41B7C4}" type="pres">
      <dgm:prSet presAssocID="{9515A5C0-0250-4F2A-A0EC-AAD731152C89}" presName="thickLine" presStyleLbl="alignNode1" presStyleIdx="2" presStyleCnt="4"/>
      <dgm:spPr/>
    </dgm:pt>
    <dgm:pt modelId="{2D6079E0-9DD4-4004-8D0B-1B10EB3AC4F9}" type="pres">
      <dgm:prSet presAssocID="{9515A5C0-0250-4F2A-A0EC-AAD731152C89}" presName="horz1" presStyleCnt="0"/>
      <dgm:spPr/>
    </dgm:pt>
    <dgm:pt modelId="{79481A3B-8F83-47D5-B9BC-AA2DC7C754BE}" type="pres">
      <dgm:prSet presAssocID="{9515A5C0-0250-4F2A-A0EC-AAD731152C89}" presName="tx1" presStyleLbl="revTx" presStyleIdx="2" presStyleCnt="4"/>
      <dgm:spPr/>
    </dgm:pt>
    <dgm:pt modelId="{2535847C-1C98-433E-9F11-A9DC2D3FDCA7}" type="pres">
      <dgm:prSet presAssocID="{9515A5C0-0250-4F2A-A0EC-AAD731152C89}" presName="vert1" presStyleCnt="0"/>
      <dgm:spPr/>
    </dgm:pt>
    <dgm:pt modelId="{E72F4F40-7994-4DC6-AEC1-BCDD3DB1ED8D}" type="pres">
      <dgm:prSet presAssocID="{F292E29B-570F-4398-956E-4B1059626D6F}" presName="thickLine" presStyleLbl="alignNode1" presStyleIdx="3" presStyleCnt="4"/>
      <dgm:spPr/>
    </dgm:pt>
    <dgm:pt modelId="{6104CD62-C8E2-4ADE-ABD2-BA07052A35AF}" type="pres">
      <dgm:prSet presAssocID="{F292E29B-570F-4398-956E-4B1059626D6F}" presName="horz1" presStyleCnt="0"/>
      <dgm:spPr/>
    </dgm:pt>
    <dgm:pt modelId="{CEDCB880-B5BB-4871-92DE-A69395AAC18A}" type="pres">
      <dgm:prSet presAssocID="{F292E29B-570F-4398-956E-4B1059626D6F}" presName="tx1" presStyleLbl="revTx" presStyleIdx="3" presStyleCnt="4"/>
      <dgm:spPr/>
    </dgm:pt>
    <dgm:pt modelId="{F56AF858-DD6C-48DE-8240-3F5E73525A6F}" type="pres">
      <dgm:prSet presAssocID="{F292E29B-570F-4398-956E-4B1059626D6F}" presName="vert1" presStyleCnt="0"/>
      <dgm:spPr/>
    </dgm:pt>
  </dgm:ptLst>
  <dgm:cxnLst>
    <dgm:cxn modelId="{355E601F-203E-4FBE-A0C6-1D5787720186}" srcId="{E02D521D-0E1E-46CA-8820-8ECFE134FF91}" destId="{95B49EA2-D2AA-495E-9E00-33A761179F52}" srcOrd="1" destOrd="0" parTransId="{24E60BAA-9F83-4DFE-8A1B-07D8561044C7}" sibTransId="{8D96280C-08D6-40AC-A858-C5574560DE98}"/>
    <dgm:cxn modelId="{3268763D-5EB7-4F8C-9A77-BD58BF283E9B}" srcId="{E02D521D-0E1E-46CA-8820-8ECFE134FF91}" destId="{F292E29B-570F-4398-956E-4B1059626D6F}" srcOrd="3" destOrd="0" parTransId="{374C261E-ED13-4911-BB39-CE065F4CDDE2}" sibTransId="{7E487965-2795-4D6F-8C97-0EA7BCE94169}"/>
    <dgm:cxn modelId="{62F6093E-1C5E-4821-9C05-6772EA0AA7B0}" type="presOf" srcId="{95B49EA2-D2AA-495E-9E00-33A761179F52}" destId="{C425D6F9-02EF-4BAC-8028-6072F8361A61}" srcOrd="0" destOrd="0" presId="urn:microsoft.com/office/officeart/2008/layout/LinedList"/>
    <dgm:cxn modelId="{1AEE9465-F26E-43AE-A8CF-2546820D9D36}" type="presOf" srcId="{F292E29B-570F-4398-956E-4B1059626D6F}" destId="{CEDCB880-B5BB-4871-92DE-A69395AAC18A}" srcOrd="0" destOrd="0" presId="urn:microsoft.com/office/officeart/2008/layout/LinedList"/>
    <dgm:cxn modelId="{AD6C5956-382B-43A0-AED5-D275E638BCB4}" type="presOf" srcId="{E02D521D-0E1E-46CA-8820-8ECFE134FF91}" destId="{1897AFDE-F130-4E5F-A0EE-697DDA42D499}" srcOrd="0" destOrd="0" presId="urn:microsoft.com/office/officeart/2008/layout/LinedList"/>
    <dgm:cxn modelId="{F7CA2F89-32FA-4542-B07F-452645962D80}" srcId="{E02D521D-0E1E-46CA-8820-8ECFE134FF91}" destId="{502622B7-E7F2-4AF3-86D9-31D24514704C}" srcOrd="0" destOrd="0" parTransId="{5693041E-3367-4836-9A07-DA78DF9ED0F1}" sibTransId="{6CF4A090-F412-48E9-B1BA-B3A053197BA1}"/>
    <dgm:cxn modelId="{2959A8A7-9FF3-4FD3-AF0B-D63668DC3F1E}" type="presOf" srcId="{502622B7-E7F2-4AF3-86D9-31D24514704C}" destId="{7F03FD86-13F2-4CE2-B855-78E820724B9B}" srcOrd="0" destOrd="0" presId="urn:microsoft.com/office/officeart/2008/layout/LinedList"/>
    <dgm:cxn modelId="{5AB28CC0-2E25-431D-88A3-5CCF9A62C449}" srcId="{E02D521D-0E1E-46CA-8820-8ECFE134FF91}" destId="{9515A5C0-0250-4F2A-A0EC-AAD731152C89}" srcOrd="2" destOrd="0" parTransId="{CD491148-20DE-4005-A2AB-FD58DBFEC09E}" sibTransId="{DC792046-B617-434C-BD93-AC1B6B10B9DA}"/>
    <dgm:cxn modelId="{A6AFF3DD-8F8F-4E67-BFCD-EF22A9A8813D}" type="presOf" srcId="{9515A5C0-0250-4F2A-A0EC-AAD731152C89}" destId="{79481A3B-8F83-47D5-B9BC-AA2DC7C754BE}" srcOrd="0" destOrd="0" presId="urn:microsoft.com/office/officeart/2008/layout/LinedList"/>
    <dgm:cxn modelId="{8A49C57D-D91A-4773-9116-B9B5B699E1D3}" type="presParOf" srcId="{1897AFDE-F130-4E5F-A0EE-697DDA42D499}" destId="{506C3DC8-E889-4D0E-B077-AB9813E17750}" srcOrd="0" destOrd="0" presId="urn:microsoft.com/office/officeart/2008/layout/LinedList"/>
    <dgm:cxn modelId="{A10C8781-AFB8-449D-8BD4-8F817CAACE2A}" type="presParOf" srcId="{1897AFDE-F130-4E5F-A0EE-697DDA42D499}" destId="{2A657F51-7EC6-4663-BD35-A928F80E92DB}" srcOrd="1" destOrd="0" presId="urn:microsoft.com/office/officeart/2008/layout/LinedList"/>
    <dgm:cxn modelId="{5BF7EA37-8A22-4979-92CC-113991DC6E94}" type="presParOf" srcId="{2A657F51-7EC6-4663-BD35-A928F80E92DB}" destId="{7F03FD86-13F2-4CE2-B855-78E820724B9B}" srcOrd="0" destOrd="0" presId="urn:microsoft.com/office/officeart/2008/layout/LinedList"/>
    <dgm:cxn modelId="{AB5A6400-C7DE-45FA-95AF-99C8504839E7}" type="presParOf" srcId="{2A657F51-7EC6-4663-BD35-A928F80E92DB}" destId="{DEAFFE6D-E18F-4F52-83F0-2362E37E5CD9}" srcOrd="1" destOrd="0" presId="urn:microsoft.com/office/officeart/2008/layout/LinedList"/>
    <dgm:cxn modelId="{78FFAEC0-B27A-48B0-8BDC-4B5E765DC59C}" type="presParOf" srcId="{1897AFDE-F130-4E5F-A0EE-697DDA42D499}" destId="{2A9ECB9D-BBE2-4737-B6A2-699D2671C005}" srcOrd="2" destOrd="0" presId="urn:microsoft.com/office/officeart/2008/layout/LinedList"/>
    <dgm:cxn modelId="{975DD212-8108-4346-8745-5E89031A3EA9}" type="presParOf" srcId="{1897AFDE-F130-4E5F-A0EE-697DDA42D499}" destId="{F2A1EA7A-A63C-4267-961D-D422999F91EB}" srcOrd="3" destOrd="0" presId="urn:microsoft.com/office/officeart/2008/layout/LinedList"/>
    <dgm:cxn modelId="{C0237095-322A-4AB1-A12F-8DE028F4FEB8}" type="presParOf" srcId="{F2A1EA7A-A63C-4267-961D-D422999F91EB}" destId="{C425D6F9-02EF-4BAC-8028-6072F8361A61}" srcOrd="0" destOrd="0" presId="urn:microsoft.com/office/officeart/2008/layout/LinedList"/>
    <dgm:cxn modelId="{BDE712E9-4BF1-4429-B192-47E2D1634635}" type="presParOf" srcId="{F2A1EA7A-A63C-4267-961D-D422999F91EB}" destId="{3B4BCA89-EC17-41F4-B18D-C9CF3C7677D8}" srcOrd="1" destOrd="0" presId="urn:microsoft.com/office/officeart/2008/layout/LinedList"/>
    <dgm:cxn modelId="{10B6EC4D-6374-4D38-B2C6-A1313EC88433}" type="presParOf" srcId="{1897AFDE-F130-4E5F-A0EE-697DDA42D499}" destId="{329669FC-0CCB-432F-9D10-CFF63E41B7C4}" srcOrd="4" destOrd="0" presId="urn:microsoft.com/office/officeart/2008/layout/LinedList"/>
    <dgm:cxn modelId="{D23FEAA7-8D2B-4D8A-B54F-3C27A730E22A}" type="presParOf" srcId="{1897AFDE-F130-4E5F-A0EE-697DDA42D499}" destId="{2D6079E0-9DD4-4004-8D0B-1B10EB3AC4F9}" srcOrd="5" destOrd="0" presId="urn:microsoft.com/office/officeart/2008/layout/LinedList"/>
    <dgm:cxn modelId="{77F17B1D-4DBE-4426-9967-DE23132B3E85}" type="presParOf" srcId="{2D6079E0-9DD4-4004-8D0B-1B10EB3AC4F9}" destId="{79481A3B-8F83-47D5-B9BC-AA2DC7C754BE}" srcOrd="0" destOrd="0" presId="urn:microsoft.com/office/officeart/2008/layout/LinedList"/>
    <dgm:cxn modelId="{7B625FF3-8002-4EE7-B262-D366300F8983}" type="presParOf" srcId="{2D6079E0-9DD4-4004-8D0B-1B10EB3AC4F9}" destId="{2535847C-1C98-433E-9F11-A9DC2D3FDCA7}" srcOrd="1" destOrd="0" presId="urn:microsoft.com/office/officeart/2008/layout/LinedList"/>
    <dgm:cxn modelId="{A424F3F4-92C4-4B83-BD83-B047B225BFEF}" type="presParOf" srcId="{1897AFDE-F130-4E5F-A0EE-697DDA42D499}" destId="{E72F4F40-7994-4DC6-AEC1-BCDD3DB1ED8D}" srcOrd="6" destOrd="0" presId="urn:microsoft.com/office/officeart/2008/layout/LinedList"/>
    <dgm:cxn modelId="{DA149F47-8A91-4A79-AA62-A256348538A5}" type="presParOf" srcId="{1897AFDE-F130-4E5F-A0EE-697DDA42D499}" destId="{6104CD62-C8E2-4ADE-ABD2-BA07052A35AF}" srcOrd="7" destOrd="0" presId="urn:microsoft.com/office/officeart/2008/layout/LinedList"/>
    <dgm:cxn modelId="{A578FA8E-06A3-495A-8C2F-9735B51A3FE2}" type="presParOf" srcId="{6104CD62-C8E2-4ADE-ABD2-BA07052A35AF}" destId="{CEDCB880-B5BB-4871-92DE-A69395AAC18A}" srcOrd="0" destOrd="0" presId="urn:microsoft.com/office/officeart/2008/layout/LinedList"/>
    <dgm:cxn modelId="{5C1EE96C-C3DE-409D-8C63-589DA1C63B8C}" type="presParOf" srcId="{6104CD62-C8E2-4ADE-ABD2-BA07052A35AF}" destId="{F56AF858-DD6C-48DE-8240-3F5E73525A6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C1D233E-E4D6-4DA5-8E47-45E104AA56E8}" type="doc">
      <dgm:prSet loTypeId="urn:microsoft.com/office/officeart/2011/layout/CircleProcess" loCatId="process" qsTypeId="urn:microsoft.com/office/officeart/2005/8/quickstyle/simple2" qsCatId="simple" csTypeId="urn:microsoft.com/office/officeart/2005/8/colors/colorful3" csCatId="colorful" phldr="1"/>
      <dgm:spPr/>
      <dgm:t>
        <a:bodyPr/>
        <a:lstStyle/>
        <a:p>
          <a:endParaRPr lang="en-US"/>
        </a:p>
      </dgm:t>
    </dgm:pt>
    <dgm:pt modelId="{880C35C8-CFE1-4CD2-9399-3267DA0A03B9}">
      <dgm:prSet phldrT="[Text]" custT="1"/>
      <dgm:spPr/>
      <dgm:t>
        <a:bodyPr/>
        <a:lstStyle/>
        <a:p>
          <a:r>
            <a:rPr lang="en-US" sz="1200" b="1"/>
            <a:t>Before the Review</a:t>
          </a:r>
        </a:p>
      </dgm:t>
    </dgm:pt>
    <dgm:pt modelId="{EE800F9A-0E46-4BC4-AB33-49CC07129214}" type="parTrans" cxnId="{FC5F25AD-3AB3-4FE1-BA87-ED53CFE31F46}">
      <dgm:prSet/>
      <dgm:spPr/>
      <dgm:t>
        <a:bodyPr/>
        <a:lstStyle/>
        <a:p>
          <a:endParaRPr lang="en-US"/>
        </a:p>
      </dgm:t>
    </dgm:pt>
    <dgm:pt modelId="{5A3CECE6-5012-42B1-A284-679D9F9C8F63}" type="sibTrans" cxnId="{FC5F25AD-3AB3-4FE1-BA87-ED53CFE31F46}">
      <dgm:prSet/>
      <dgm:spPr/>
      <dgm:t>
        <a:bodyPr/>
        <a:lstStyle/>
        <a:p>
          <a:endParaRPr lang="en-US"/>
        </a:p>
      </dgm:t>
    </dgm:pt>
    <dgm:pt modelId="{BDEEE1FE-C6F1-43E6-870F-7CBF1AE0AD98}">
      <dgm:prSet custT="1"/>
      <dgm:spPr/>
      <dgm:t>
        <a:bodyPr/>
        <a:lstStyle/>
        <a:p>
          <a:r>
            <a:rPr lang="en-US" sz="1050"/>
            <a:t> FSC contacts campus to schedule compliance review.</a:t>
          </a:r>
        </a:p>
      </dgm:t>
    </dgm:pt>
    <dgm:pt modelId="{1B94CF81-B9E1-4817-BD69-DC204C5D8A21}" type="parTrans" cxnId="{2AE0B6C9-E698-4430-BB27-6CF062EA1E96}">
      <dgm:prSet/>
      <dgm:spPr/>
      <dgm:t>
        <a:bodyPr/>
        <a:lstStyle/>
        <a:p>
          <a:endParaRPr lang="en-US"/>
        </a:p>
      </dgm:t>
    </dgm:pt>
    <dgm:pt modelId="{D2F307A1-E02A-4450-9BB2-ECE8242EF397}" type="sibTrans" cxnId="{2AE0B6C9-E698-4430-BB27-6CF062EA1E96}">
      <dgm:prSet/>
      <dgm:spPr/>
      <dgm:t>
        <a:bodyPr/>
        <a:lstStyle/>
        <a:p>
          <a:endParaRPr lang="en-US"/>
        </a:p>
      </dgm:t>
    </dgm:pt>
    <dgm:pt modelId="{CD1A23BA-B06A-40C9-8E27-39A7814EEBA3}">
      <dgm:prSet custT="1"/>
      <dgm:spPr/>
      <dgm:t>
        <a:bodyPr/>
        <a:lstStyle/>
        <a:p>
          <a:r>
            <a:rPr lang="en-US" sz="1200" b="1"/>
            <a:t>During the Review</a:t>
          </a:r>
        </a:p>
      </dgm:t>
    </dgm:pt>
    <dgm:pt modelId="{8021C7F5-5C96-4156-8C14-5707607ED96F}" type="parTrans" cxnId="{FA6B613F-77A3-483D-8106-F0D6B408FE46}">
      <dgm:prSet/>
      <dgm:spPr/>
      <dgm:t>
        <a:bodyPr/>
        <a:lstStyle/>
        <a:p>
          <a:endParaRPr lang="en-US"/>
        </a:p>
      </dgm:t>
    </dgm:pt>
    <dgm:pt modelId="{95ED8D8D-4C38-4EF3-8C25-CD5260FA43BB}" type="sibTrans" cxnId="{FA6B613F-77A3-483D-8106-F0D6B408FE46}">
      <dgm:prSet/>
      <dgm:spPr/>
      <dgm:t>
        <a:bodyPr/>
        <a:lstStyle/>
        <a:p>
          <a:endParaRPr lang="en-US"/>
        </a:p>
      </dgm:t>
    </dgm:pt>
    <dgm:pt modelId="{9B0F2356-F7BB-4658-870B-1448916AF4CC}">
      <dgm:prSet custT="1"/>
      <dgm:spPr/>
      <dgm:t>
        <a:bodyPr/>
        <a:lstStyle/>
        <a:p>
          <a:r>
            <a:rPr lang="en-US" sz="1050"/>
            <a:t> FSC reviews leaver documents and completes the Leaver Audit Review and Leaver Review Summary Reports.</a:t>
          </a:r>
        </a:p>
      </dgm:t>
    </dgm:pt>
    <dgm:pt modelId="{0589AD0E-D28D-464C-B9A8-34A0F6938A25}" type="parTrans" cxnId="{3FE5F598-5E39-4BCD-874C-3006605528F8}">
      <dgm:prSet/>
      <dgm:spPr/>
      <dgm:t>
        <a:bodyPr/>
        <a:lstStyle/>
        <a:p>
          <a:endParaRPr lang="en-US"/>
        </a:p>
      </dgm:t>
    </dgm:pt>
    <dgm:pt modelId="{1510CE74-9E8E-412B-BFAB-29E9638EA075}" type="sibTrans" cxnId="{3FE5F598-5E39-4BCD-874C-3006605528F8}">
      <dgm:prSet/>
      <dgm:spPr/>
      <dgm:t>
        <a:bodyPr/>
        <a:lstStyle/>
        <a:p>
          <a:endParaRPr lang="en-US"/>
        </a:p>
      </dgm:t>
    </dgm:pt>
    <dgm:pt modelId="{B6FC49FA-CA09-4347-ADEF-11BA0982363F}">
      <dgm:prSet custT="1"/>
      <dgm:spPr/>
      <dgm:t>
        <a:bodyPr/>
        <a:lstStyle/>
        <a:p>
          <a:r>
            <a:rPr lang="en-US" sz="1200" b="1"/>
            <a:t>After the Review</a:t>
          </a:r>
        </a:p>
      </dgm:t>
    </dgm:pt>
    <dgm:pt modelId="{DFCA4CC8-2059-4667-8602-E302B2BAA118}" type="parTrans" cxnId="{918C9B73-3077-4994-A415-3A155FCCFB15}">
      <dgm:prSet/>
      <dgm:spPr/>
      <dgm:t>
        <a:bodyPr/>
        <a:lstStyle/>
        <a:p>
          <a:endParaRPr lang="en-US"/>
        </a:p>
      </dgm:t>
    </dgm:pt>
    <dgm:pt modelId="{BD6D3EE0-D1EB-4D22-AE6C-670D50E7284F}" type="sibTrans" cxnId="{918C9B73-3077-4994-A415-3A155FCCFB15}">
      <dgm:prSet/>
      <dgm:spPr/>
      <dgm:t>
        <a:bodyPr/>
        <a:lstStyle/>
        <a:p>
          <a:endParaRPr lang="en-US"/>
        </a:p>
      </dgm:t>
    </dgm:pt>
    <dgm:pt modelId="{A85DDE87-FA4E-46DD-AE71-58BE6464D7F4}">
      <dgm:prSet custT="1"/>
      <dgm:spPr/>
      <dgm:t>
        <a:bodyPr/>
        <a:lstStyle/>
        <a:p>
          <a:r>
            <a:rPr lang="en-US" sz="1100"/>
            <a:t> FSC </a:t>
          </a:r>
          <a:r>
            <a:rPr lang="en-US" sz="1050"/>
            <a:t>meets with campus leaver contacts to debrief the review and recommendations. </a:t>
          </a:r>
        </a:p>
      </dgm:t>
    </dgm:pt>
    <dgm:pt modelId="{9C2BED7D-D8D1-4DA9-BAE8-5CE1416C3D8C}" type="parTrans" cxnId="{4C677111-B6B4-4EB1-95C0-D53661E89320}">
      <dgm:prSet/>
      <dgm:spPr/>
      <dgm:t>
        <a:bodyPr/>
        <a:lstStyle/>
        <a:p>
          <a:endParaRPr lang="en-US"/>
        </a:p>
      </dgm:t>
    </dgm:pt>
    <dgm:pt modelId="{1E03CDAD-2E85-4868-BB51-59ED100A27A7}" type="sibTrans" cxnId="{4C677111-B6B4-4EB1-95C0-D53661E89320}">
      <dgm:prSet/>
      <dgm:spPr/>
      <dgm:t>
        <a:bodyPr/>
        <a:lstStyle/>
        <a:p>
          <a:endParaRPr lang="en-US"/>
        </a:p>
      </dgm:t>
    </dgm:pt>
    <dgm:pt modelId="{3F6BCC9E-E22F-4DF0-8B7F-6518903F6C66}">
      <dgm:prSet custT="1"/>
      <dgm:spPr/>
      <dgm:t>
        <a:bodyPr/>
        <a:lstStyle/>
        <a:p>
          <a:r>
            <a:rPr lang="en-US" sz="1200" b="1"/>
            <a:t>Follow-Up Process</a:t>
          </a:r>
        </a:p>
      </dgm:t>
    </dgm:pt>
    <dgm:pt modelId="{96805BD1-0EB6-4680-80D1-5B0ADAFCFC55}" type="parTrans" cxnId="{E73A3AB9-786C-4BC8-AECC-EB4F2C030F83}">
      <dgm:prSet/>
      <dgm:spPr/>
      <dgm:t>
        <a:bodyPr/>
        <a:lstStyle/>
        <a:p>
          <a:endParaRPr lang="en-US"/>
        </a:p>
      </dgm:t>
    </dgm:pt>
    <dgm:pt modelId="{C9043FC6-12C9-4ECE-A32C-22E3C9CB778A}" type="sibTrans" cxnId="{E73A3AB9-786C-4BC8-AECC-EB4F2C030F83}">
      <dgm:prSet/>
      <dgm:spPr/>
      <dgm:t>
        <a:bodyPr/>
        <a:lstStyle/>
        <a:p>
          <a:endParaRPr lang="en-US"/>
        </a:p>
      </dgm:t>
    </dgm:pt>
    <dgm:pt modelId="{9F9D3F8A-22D9-45BB-B061-47237C902409}">
      <dgm:prSet custT="1"/>
      <dgm:spPr/>
      <dgm:t>
        <a:bodyPr/>
        <a:lstStyle/>
        <a:p>
          <a:r>
            <a:rPr lang="en-US" sz="1050"/>
            <a:t>FSC follows up with schools that have coding errors and with those that have non-compliant records.</a:t>
          </a:r>
        </a:p>
      </dgm:t>
    </dgm:pt>
    <dgm:pt modelId="{0601068C-88E1-4CC2-8B93-6D97192346A8}" type="parTrans" cxnId="{CBDF7AE1-A7AC-46AC-AF76-15F6836ED3A5}">
      <dgm:prSet/>
      <dgm:spPr/>
      <dgm:t>
        <a:bodyPr/>
        <a:lstStyle/>
        <a:p>
          <a:endParaRPr lang="en-US"/>
        </a:p>
      </dgm:t>
    </dgm:pt>
    <dgm:pt modelId="{5B61D6FB-6845-4806-936E-4EAAB9BF8621}" type="sibTrans" cxnId="{CBDF7AE1-A7AC-46AC-AF76-15F6836ED3A5}">
      <dgm:prSet/>
      <dgm:spPr/>
      <dgm:t>
        <a:bodyPr/>
        <a:lstStyle/>
        <a:p>
          <a:endParaRPr lang="en-US"/>
        </a:p>
      </dgm:t>
    </dgm:pt>
    <dgm:pt modelId="{B32B7A9B-8D94-4D7A-87AC-D446A03F7D67}" type="pres">
      <dgm:prSet presAssocID="{AC1D233E-E4D6-4DA5-8E47-45E104AA56E8}" presName="Name0" presStyleCnt="0">
        <dgm:presLayoutVars>
          <dgm:chMax val="11"/>
          <dgm:chPref val="11"/>
          <dgm:dir/>
          <dgm:resizeHandles/>
        </dgm:presLayoutVars>
      </dgm:prSet>
      <dgm:spPr/>
    </dgm:pt>
    <dgm:pt modelId="{5DA8E169-589B-431A-82C0-4AF2DDD82AE5}" type="pres">
      <dgm:prSet presAssocID="{3F6BCC9E-E22F-4DF0-8B7F-6518903F6C66}" presName="Accent4" presStyleCnt="0"/>
      <dgm:spPr/>
    </dgm:pt>
    <dgm:pt modelId="{B66FF7E6-1C9F-4DC0-8BFE-20269A3E4F3E}" type="pres">
      <dgm:prSet presAssocID="{3F6BCC9E-E22F-4DF0-8B7F-6518903F6C66}" presName="Accent" presStyleLbl="node1" presStyleIdx="0" presStyleCnt="4"/>
      <dgm:spPr/>
    </dgm:pt>
    <dgm:pt modelId="{7C44841F-8C44-4508-84B2-68B573E39C68}" type="pres">
      <dgm:prSet presAssocID="{3F6BCC9E-E22F-4DF0-8B7F-6518903F6C66}" presName="ParentBackground4" presStyleCnt="0"/>
      <dgm:spPr/>
    </dgm:pt>
    <dgm:pt modelId="{1785241F-0D27-47D7-8A26-DA85F772C835}" type="pres">
      <dgm:prSet presAssocID="{3F6BCC9E-E22F-4DF0-8B7F-6518903F6C66}" presName="ParentBackground" presStyleLbl="fgAcc1" presStyleIdx="0" presStyleCnt="4"/>
      <dgm:spPr/>
    </dgm:pt>
    <dgm:pt modelId="{FDECBAAA-EEFB-4010-8BFC-0BAB042F429F}" type="pres">
      <dgm:prSet presAssocID="{3F6BCC9E-E22F-4DF0-8B7F-6518903F6C66}" presName="Child4" presStyleLbl="revTx" presStyleIdx="0" presStyleCnt="4">
        <dgm:presLayoutVars>
          <dgm:chMax val="0"/>
          <dgm:chPref val="0"/>
          <dgm:bulletEnabled val="1"/>
        </dgm:presLayoutVars>
      </dgm:prSet>
      <dgm:spPr/>
    </dgm:pt>
    <dgm:pt modelId="{D9F09CEB-1A1C-4ADC-AAD1-8A5AEBFB209A}" type="pres">
      <dgm:prSet presAssocID="{3F6BCC9E-E22F-4DF0-8B7F-6518903F6C66}" presName="Parent4" presStyleLbl="revTx" presStyleIdx="0" presStyleCnt="4">
        <dgm:presLayoutVars>
          <dgm:chMax val="1"/>
          <dgm:chPref val="1"/>
          <dgm:bulletEnabled val="1"/>
        </dgm:presLayoutVars>
      </dgm:prSet>
      <dgm:spPr/>
    </dgm:pt>
    <dgm:pt modelId="{DB9DC501-17D5-46DE-8971-E56E396C1B81}" type="pres">
      <dgm:prSet presAssocID="{B6FC49FA-CA09-4347-ADEF-11BA0982363F}" presName="Accent3" presStyleCnt="0"/>
      <dgm:spPr/>
    </dgm:pt>
    <dgm:pt modelId="{5FED9BC0-B91D-4E0D-89F6-6A8D499BA1FE}" type="pres">
      <dgm:prSet presAssocID="{B6FC49FA-CA09-4347-ADEF-11BA0982363F}" presName="Accent" presStyleLbl="node1" presStyleIdx="1" presStyleCnt="4"/>
      <dgm:spPr/>
    </dgm:pt>
    <dgm:pt modelId="{00B9CF8E-ED4B-420C-B957-F1393BBBE53D}" type="pres">
      <dgm:prSet presAssocID="{B6FC49FA-CA09-4347-ADEF-11BA0982363F}" presName="ParentBackground3" presStyleCnt="0"/>
      <dgm:spPr/>
    </dgm:pt>
    <dgm:pt modelId="{202839EA-F54A-424D-973D-B69910B5B569}" type="pres">
      <dgm:prSet presAssocID="{B6FC49FA-CA09-4347-ADEF-11BA0982363F}" presName="ParentBackground" presStyleLbl="fgAcc1" presStyleIdx="1" presStyleCnt="4"/>
      <dgm:spPr/>
    </dgm:pt>
    <dgm:pt modelId="{58BFF891-C311-4FD0-9C56-FC95907E40F9}" type="pres">
      <dgm:prSet presAssocID="{B6FC49FA-CA09-4347-ADEF-11BA0982363F}" presName="Child3" presStyleLbl="revTx" presStyleIdx="1" presStyleCnt="4">
        <dgm:presLayoutVars>
          <dgm:chMax val="0"/>
          <dgm:chPref val="0"/>
          <dgm:bulletEnabled val="1"/>
        </dgm:presLayoutVars>
      </dgm:prSet>
      <dgm:spPr/>
    </dgm:pt>
    <dgm:pt modelId="{75226C75-AE09-4D79-BEC0-8051149B8CAD}" type="pres">
      <dgm:prSet presAssocID="{B6FC49FA-CA09-4347-ADEF-11BA0982363F}" presName="Parent3" presStyleLbl="revTx" presStyleIdx="1" presStyleCnt="4">
        <dgm:presLayoutVars>
          <dgm:chMax val="1"/>
          <dgm:chPref val="1"/>
          <dgm:bulletEnabled val="1"/>
        </dgm:presLayoutVars>
      </dgm:prSet>
      <dgm:spPr/>
    </dgm:pt>
    <dgm:pt modelId="{57D9E5FA-1355-4179-9815-A4AD94591299}" type="pres">
      <dgm:prSet presAssocID="{CD1A23BA-B06A-40C9-8E27-39A7814EEBA3}" presName="Accent2" presStyleCnt="0"/>
      <dgm:spPr/>
    </dgm:pt>
    <dgm:pt modelId="{8B61E0FE-E405-47F3-8D05-048C7974F8EE}" type="pres">
      <dgm:prSet presAssocID="{CD1A23BA-B06A-40C9-8E27-39A7814EEBA3}" presName="Accent" presStyleLbl="node1" presStyleIdx="2" presStyleCnt="4"/>
      <dgm:spPr/>
    </dgm:pt>
    <dgm:pt modelId="{74EEC976-F83D-431A-AE68-E1B64B6C4E75}" type="pres">
      <dgm:prSet presAssocID="{CD1A23BA-B06A-40C9-8E27-39A7814EEBA3}" presName="ParentBackground2" presStyleCnt="0"/>
      <dgm:spPr/>
    </dgm:pt>
    <dgm:pt modelId="{CFBF94A8-05B9-4C1D-8D55-FBECDEA1516F}" type="pres">
      <dgm:prSet presAssocID="{CD1A23BA-B06A-40C9-8E27-39A7814EEBA3}" presName="ParentBackground" presStyleLbl="fgAcc1" presStyleIdx="2" presStyleCnt="4"/>
      <dgm:spPr/>
    </dgm:pt>
    <dgm:pt modelId="{8024AD6A-5831-46EE-B6FD-CD3FA2967E45}" type="pres">
      <dgm:prSet presAssocID="{CD1A23BA-B06A-40C9-8E27-39A7814EEBA3}" presName="Child2" presStyleLbl="revTx" presStyleIdx="2" presStyleCnt="4">
        <dgm:presLayoutVars>
          <dgm:chMax val="0"/>
          <dgm:chPref val="0"/>
          <dgm:bulletEnabled val="1"/>
        </dgm:presLayoutVars>
      </dgm:prSet>
      <dgm:spPr/>
    </dgm:pt>
    <dgm:pt modelId="{A67F59F6-31E1-4EE1-ABF5-0DFADE7C3A02}" type="pres">
      <dgm:prSet presAssocID="{CD1A23BA-B06A-40C9-8E27-39A7814EEBA3}" presName="Parent2" presStyleLbl="revTx" presStyleIdx="2" presStyleCnt="4">
        <dgm:presLayoutVars>
          <dgm:chMax val="1"/>
          <dgm:chPref val="1"/>
          <dgm:bulletEnabled val="1"/>
        </dgm:presLayoutVars>
      </dgm:prSet>
      <dgm:spPr/>
    </dgm:pt>
    <dgm:pt modelId="{890D95C3-C428-4CD9-A2CD-7D3A53C984B9}" type="pres">
      <dgm:prSet presAssocID="{880C35C8-CFE1-4CD2-9399-3267DA0A03B9}" presName="Accent1" presStyleCnt="0"/>
      <dgm:spPr/>
    </dgm:pt>
    <dgm:pt modelId="{C6FE5072-6043-41EB-9390-86FA3F118618}" type="pres">
      <dgm:prSet presAssocID="{880C35C8-CFE1-4CD2-9399-3267DA0A03B9}" presName="Accent" presStyleLbl="node1" presStyleIdx="3" presStyleCnt="4"/>
      <dgm:spPr/>
    </dgm:pt>
    <dgm:pt modelId="{BE22F64F-6C55-43A0-8648-2FA649A04689}" type="pres">
      <dgm:prSet presAssocID="{880C35C8-CFE1-4CD2-9399-3267DA0A03B9}" presName="ParentBackground1" presStyleCnt="0"/>
      <dgm:spPr/>
    </dgm:pt>
    <dgm:pt modelId="{5334B011-4353-4E05-B713-22DC9FC45F97}" type="pres">
      <dgm:prSet presAssocID="{880C35C8-CFE1-4CD2-9399-3267DA0A03B9}" presName="ParentBackground" presStyleLbl="fgAcc1" presStyleIdx="3" presStyleCnt="4"/>
      <dgm:spPr/>
    </dgm:pt>
    <dgm:pt modelId="{43CC4844-83DC-4734-BF4B-863D9549A172}" type="pres">
      <dgm:prSet presAssocID="{880C35C8-CFE1-4CD2-9399-3267DA0A03B9}" presName="Child1" presStyleLbl="revTx" presStyleIdx="3" presStyleCnt="4">
        <dgm:presLayoutVars>
          <dgm:chMax val="0"/>
          <dgm:chPref val="0"/>
          <dgm:bulletEnabled val="1"/>
        </dgm:presLayoutVars>
      </dgm:prSet>
      <dgm:spPr/>
    </dgm:pt>
    <dgm:pt modelId="{67572C42-558B-4E71-9BBF-61E6B9EDC050}" type="pres">
      <dgm:prSet presAssocID="{880C35C8-CFE1-4CD2-9399-3267DA0A03B9}" presName="Parent1" presStyleLbl="revTx" presStyleIdx="3" presStyleCnt="4">
        <dgm:presLayoutVars>
          <dgm:chMax val="1"/>
          <dgm:chPref val="1"/>
          <dgm:bulletEnabled val="1"/>
        </dgm:presLayoutVars>
      </dgm:prSet>
      <dgm:spPr/>
    </dgm:pt>
  </dgm:ptLst>
  <dgm:cxnLst>
    <dgm:cxn modelId="{4C677111-B6B4-4EB1-95C0-D53661E89320}" srcId="{B6FC49FA-CA09-4347-ADEF-11BA0982363F}" destId="{A85DDE87-FA4E-46DD-AE71-58BE6464D7F4}" srcOrd="0" destOrd="0" parTransId="{9C2BED7D-D8D1-4DA9-BAE8-5CE1416C3D8C}" sibTransId="{1E03CDAD-2E85-4868-BB51-59ED100A27A7}"/>
    <dgm:cxn modelId="{D1C9FB2A-2E2E-401E-8F18-00FEF685B126}" type="presOf" srcId="{B6FC49FA-CA09-4347-ADEF-11BA0982363F}" destId="{75226C75-AE09-4D79-BEC0-8051149B8CAD}" srcOrd="1" destOrd="0" presId="urn:microsoft.com/office/officeart/2011/layout/CircleProcess"/>
    <dgm:cxn modelId="{2CD60635-6C33-43C0-9188-0BBD7AC5D3C5}" type="presOf" srcId="{9F9D3F8A-22D9-45BB-B061-47237C902409}" destId="{FDECBAAA-EEFB-4010-8BFC-0BAB042F429F}" srcOrd="0" destOrd="0" presId="urn:microsoft.com/office/officeart/2011/layout/CircleProcess"/>
    <dgm:cxn modelId="{64775B36-0CF5-4E40-9EF6-285513AB049E}" type="presOf" srcId="{880C35C8-CFE1-4CD2-9399-3267DA0A03B9}" destId="{5334B011-4353-4E05-B713-22DC9FC45F97}" srcOrd="0" destOrd="0" presId="urn:microsoft.com/office/officeart/2011/layout/CircleProcess"/>
    <dgm:cxn modelId="{FA6B613F-77A3-483D-8106-F0D6B408FE46}" srcId="{AC1D233E-E4D6-4DA5-8E47-45E104AA56E8}" destId="{CD1A23BA-B06A-40C9-8E27-39A7814EEBA3}" srcOrd="1" destOrd="0" parTransId="{8021C7F5-5C96-4156-8C14-5707607ED96F}" sibTransId="{95ED8D8D-4C38-4EF3-8C25-CD5260FA43BB}"/>
    <dgm:cxn modelId="{31C37542-572A-47C3-83C2-5EADBF5CBE8B}" type="presOf" srcId="{B6FC49FA-CA09-4347-ADEF-11BA0982363F}" destId="{202839EA-F54A-424D-973D-B69910B5B569}" srcOrd="0" destOrd="0" presId="urn:microsoft.com/office/officeart/2011/layout/CircleProcess"/>
    <dgm:cxn modelId="{4815B644-B80A-4949-ACE5-739A351DB6BC}" type="presOf" srcId="{3F6BCC9E-E22F-4DF0-8B7F-6518903F6C66}" destId="{1785241F-0D27-47D7-8A26-DA85F772C835}" srcOrd="0" destOrd="0" presId="urn:microsoft.com/office/officeart/2011/layout/CircleProcess"/>
    <dgm:cxn modelId="{A3D49547-77AE-47BA-AF73-D1283F193917}" type="presOf" srcId="{BDEEE1FE-C6F1-43E6-870F-7CBF1AE0AD98}" destId="{43CC4844-83DC-4734-BF4B-863D9549A172}" srcOrd="0" destOrd="0" presId="urn:microsoft.com/office/officeart/2011/layout/CircleProcess"/>
    <dgm:cxn modelId="{918C9B73-3077-4994-A415-3A155FCCFB15}" srcId="{AC1D233E-E4D6-4DA5-8E47-45E104AA56E8}" destId="{B6FC49FA-CA09-4347-ADEF-11BA0982363F}" srcOrd="2" destOrd="0" parTransId="{DFCA4CC8-2059-4667-8602-E302B2BAA118}" sibTransId="{BD6D3EE0-D1EB-4D22-AE6C-670D50E7284F}"/>
    <dgm:cxn modelId="{72B87954-836F-4114-8947-7499389C5453}" type="presOf" srcId="{CD1A23BA-B06A-40C9-8E27-39A7814EEBA3}" destId="{CFBF94A8-05B9-4C1D-8D55-FBECDEA1516F}" srcOrd="0" destOrd="0" presId="urn:microsoft.com/office/officeart/2011/layout/CircleProcess"/>
    <dgm:cxn modelId="{FBE7BD7F-E22F-4797-B366-EE32CF41C560}" type="presOf" srcId="{880C35C8-CFE1-4CD2-9399-3267DA0A03B9}" destId="{67572C42-558B-4E71-9BBF-61E6B9EDC050}" srcOrd="1" destOrd="0" presId="urn:microsoft.com/office/officeart/2011/layout/CircleProcess"/>
    <dgm:cxn modelId="{3FE5F598-5E39-4BCD-874C-3006605528F8}" srcId="{CD1A23BA-B06A-40C9-8E27-39A7814EEBA3}" destId="{9B0F2356-F7BB-4658-870B-1448916AF4CC}" srcOrd="0" destOrd="0" parTransId="{0589AD0E-D28D-464C-B9A8-34A0F6938A25}" sibTransId="{1510CE74-9E8E-412B-BFAB-29E9638EA075}"/>
    <dgm:cxn modelId="{40132C9E-2695-43D5-9400-DDFDD0A6D4C4}" type="presOf" srcId="{3F6BCC9E-E22F-4DF0-8B7F-6518903F6C66}" destId="{D9F09CEB-1A1C-4ADC-AAD1-8A5AEBFB209A}" srcOrd="1" destOrd="0" presId="urn:microsoft.com/office/officeart/2011/layout/CircleProcess"/>
    <dgm:cxn modelId="{8ADE12A2-B7EE-42FB-B19D-BF83F356D333}" type="presOf" srcId="{AC1D233E-E4D6-4DA5-8E47-45E104AA56E8}" destId="{B32B7A9B-8D94-4D7A-87AC-D446A03F7D67}" srcOrd="0" destOrd="0" presId="urn:microsoft.com/office/officeart/2011/layout/CircleProcess"/>
    <dgm:cxn modelId="{CDC980A2-05EA-47DE-8A24-0ECFB8743D91}" type="presOf" srcId="{A85DDE87-FA4E-46DD-AE71-58BE6464D7F4}" destId="{58BFF891-C311-4FD0-9C56-FC95907E40F9}" srcOrd="0" destOrd="0" presId="urn:microsoft.com/office/officeart/2011/layout/CircleProcess"/>
    <dgm:cxn modelId="{FC5F25AD-3AB3-4FE1-BA87-ED53CFE31F46}" srcId="{AC1D233E-E4D6-4DA5-8E47-45E104AA56E8}" destId="{880C35C8-CFE1-4CD2-9399-3267DA0A03B9}" srcOrd="0" destOrd="0" parTransId="{EE800F9A-0E46-4BC4-AB33-49CC07129214}" sibTransId="{5A3CECE6-5012-42B1-A284-679D9F9C8F63}"/>
    <dgm:cxn modelId="{E73A3AB9-786C-4BC8-AECC-EB4F2C030F83}" srcId="{AC1D233E-E4D6-4DA5-8E47-45E104AA56E8}" destId="{3F6BCC9E-E22F-4DF0-8B7F-6518903F6C66}" srcOrd="3" destOrd="0" parTransId="{96805BD1-0EB6-4680-80D1-5B0ADAFCFC55}" sibTransId="{C9043FC6-12C9-4ECE-A32C-22E3C9CB778A}"/>
    <dgm:cxn modelId="{85E8EAC2-E824-462E-B50D-996A178F3C9B}" type="presOf" srcId="{9B0F2356-F7BB-4658-870B-1448916AF4CC}" destId="{8024AD6A-5831-46EE-B6FD-CD3FA2967E45}" srcOrd="0" destOrd="0" presId="urn:microsoft.com/office/officeart/2011/layout/CircleProcess"/>
    <dgm:cxn modelId="{2AE0B6C9-E698-4430-BB27-6CF062EA1E96}" srcId="{880C35C8-CFE1-4CD2-9399-3267DA0A03B9}" destId="{BDEEE1FE-C6F1-43E6-870F-7CBF1AE0AD98}" srcOrd="0" destOrd="0" parTransId="{1B94CF81-B9E1-4817-BD69-DC204C5D8A21}" sibTransId="{D2F307A1-E02A-4450-9BB2-ECE8242EF397}"/>
    <dgm:cxn modelId="{CBDF7AE1-A7AC-46AC-AF76-15F6836ED3A5}" srcId="{3F6BCC9E-E22F-4DF0-8B7F-6518903F6C66}" destId="{9F9D3F8A-22D9-45BB-B061-47237C902409}" srcOrd="0" destOrd="0" parTransId="{0601068C-88E1-4CC2-8B93-6D97192346A8}" sibTransId="{5B61D6FB-6845-4806-936E-4EAAB9BF8621}"/>
    <dgm:cxn modelId="{ED87A7F1-F5E4-4AFB-9394-D47D68F3E43A}" type="presOf" srcId="{CD1A23BA-B06A-40C9-8E27-39A7814EEBA3}" destId="{A67F59F6-31E1-4EE1-ABF5-0DFADE7C3A02}" srcOrd="1" destOrd="0" presId="urn:microsoft.com/office/officeart/2011/layout/CircleProcess"/>
    <dgm:cxn modelId="{5E04A4A6-EE3F-49F8-803B-63EB1CC4ABE4}" type="presParOf" srcId="{B32B7A9B-8D94-4D7A-87AC-D446A03F7D67}" destId="{5DA8E169-589B-431A-82C0-4AF2DDD82AE5}" srcOrd="0" destOrd="0" presId="urn:microsoft.com/office/officeart/2011/layout/CircleProcess"/>
    <dgm:cxn modelId="{F5986E5C-34A6-475C-AB07-5BE16B04F3C0}" type="presParOf" srcId="{5DA8E169-589B-431A-82C0-4AF2DDD82AE5}" destId="{B66FF7E6-1C9F-4DC0-8BFE-20269A3E4F3E}" srcOrd="0" destOrd="0" presId="urn:microsoft.com/office/officeart/2011/layout/CircleProcess"/>
    <dgm:cxn modelId="{2D92FD25-A7F2-482C-B7F6-795CD18AAFE3}" type="presParOf" srcId="{B32B7A9B-8D94-4D7A-87AC-D446A03F7D67}" destId="{7C44841F-8C44-4508-84B2-68B573E39C68}" srcOrd="1" destOrd="0" presId="urn:microsoft.com/office/officeart/2011/layout/CircleProcess"/>
    <dgm:cxn modelId="{571B1ED7-51C8-4BA8-B108-AC81959E97F9}" type="presParOf" srcId="{7C44841F-8C44-4508-84B2-68B573E39C68}" destId="{1785241F-0D27-47D7-8A26-DA85F772C835}" srcOrd="0" destOrd="0" presId="urn:microsoft.com/office/officeart/2011/layout/CircleProcess"/>
    <dgm:cxn modelId="{8FEB89BB-453E-4371-BC7D-FF5D30F5CE50}" type="presParOf" srcId="{B32B7A9B-8D94-4D7A-87AC-D446A03F7D67}" destId="{FDECBAAA-EEFB-4010-8BFC-0BAB042F429F}" srcOrd="2" destOrd="0" presId="urn:microsoft.com/office/officeart/2011/layout/CircleProcess"/>
    <dgm:cxn modelId="{8084AB87-83F6-46F9-89F7-36351C7580CA}" type="presParOf" srcId="{B32B7A9B-8D94-4D7A-87AC-D446A03F7D67}" destId="{D9F09CEB-1A1C-4ADC-AAD1-8A5AEBFB209A}" srcOrd="3" destOrd="0" presId="urn:microsoft.com/office/officeart/2011/layout/CircleProcess"/>
    <dgm:cxn modelId="{41527CE0-8C7E-4B15-8155-0AF460F770D4}" type="presParOf" srcId="{B32B7A9B-8D94-4D7A-87AC-D446A03F7D67}" destId="{DB9DC501-17D5-46DE-8971-E56E396C1B81}" srcOrd="4" destOrd="0" presId="urn:microsoft.com/office/officeart/2011/layout/CircleProcess"/>
    <dgm:cxn modelId="{2D313D4A-96E9-4818-AD1C-2767037B9C56}" type="presParOf" srcId="{DB9DC501-17D5-46DE-8971-E56E396C1B81}" destId="{5FED9BC0-B91D-4E0D-89F6-6A8D499BA1FE}" srcOrd="0" destOrd="0" presId="urn:microsoft.com/office/officeart/2011/layout/CircleProcess"/>
    <dgm:cxn modelId="{3AB0A198-B2F1-4DC2-B8DE-5DBAB97748D2}" type="presParOf" srcId="{B32B7A9B-8D94-4D7A-87AC-D446A03F7D67}" destId="{00B9CF8E-ED4B-420C-B957-F1393BBBE53D}" srcOrd="5" destOrd="0" presId="urn:microsoft.com/office/officeart/2011/layout/CircleProcess"/>
    <dgm:cxn modelId="{F1310F9A-50A2-42CB-8718-AE16B34461F8}" type="presParOf" srcId="{00B9CF8E-ED4B-420C-B957-F1393BBBE53D}" destId="{202839EA-F54A-424D-973D-B69910B5B569}" srcOrd="0" destOrd="0" presId="urn:microsoft.com/office/officeart/2011/layout/CircleProcess"/>
    <dgm:cxn modelId="{0C109822-A647-444F-8EDF-FAD896C4F687}" type="presParOf" srcId="{B32B7A9B-8D94-4D7A-87AC-D446A03F7D67}" destId="{58BFF891-C311-4FD0-9C56-FC95907E40F9}" srcOrd="6" destOrd="0" presId="urn:microsoft.com/office/officeart/2011/layout/CircleProcess"/>
    <dgm:cxn modelId="{1EB194A1-65A7-4CE1-8FE2-2F4FFD195C40}" type="presParOf" srcId="{B32B7A9B-8D94-4D7A-87AC-D446A03F7D67}" destId="{75226C75-AE09-4D79-BEC0-8051149B8CAD}" srcOrd="7" destOrd="0" presId="urn:microsoft.com/office/officeart/2011/layout/CircleProcess"/>
    <dgm:cxn modelId="{25190905-FF80-425F-8E5C-45CDC53E14F2}" type="presParOf" srcId="{B32B7A9B-8D94-4D7A-87AC-D446A03F7D67}" destId="{57D9E5FA-1355-4179-9815-A4AD94591299}" srcOrd="8" destOrd="0" presId="urn:microsoft.com/office/officeart/2011/layout/CircleProcess"/>
    <dgm:cxn modelId="{0DD9E5C2-9C14-4D77-8368-61DDCBE00A3A}" type="presParOf" srcId="{57D9E5FA-1355-4179-9815-A4AD94591299}" destId="{8B61E0FE-E405-47F3-8D05-048C7974F8EE}" srcOrd="0" destOrd="0" presId="urn:microsoft.com/office/officeart/2011/layout/CircleProcess"/>
    <dgm:cxn modelId="{DE0B8928-5D7A-49C1-8673-587389672117}" type="presParOf" srcId="{B32B7A9B-8D94-4D7A-87AC-D446A03F7D67}" destId="{74EEC976-F83D-431A-AE68-E1B64B6C4E75}" srcOrd="9" destOrd="0" presId="urn:microsoft.com/office/officeart/2011/layout/CircleProcess"/>
    <dgm:cxn modelId="{A97E71BD-8B68-4A2A-B2F0-BD01CE765397}" type="presParOf" srcId="{74EEC976-F83D-431A-AE68-E1B64B6C4E75}" destId="{CFBF94A8-05B9-4C1D-8D55-FBECDEA1516F}" srcOrd="0" destOrd="0" presId="urn:microsoft.com/office/officeart/2011/layout/CircleProcess"/>
    <dgm:cxn modelId="{EB531087-4332-41C8-911D-7D8DF929AAB0}" type="presParOf" srcId="{B32B7A9B-8D94-4D7A-87AC-D446A03F7D67}" destId="{8024AD6A-5831-46EE-B6FD-CD3FA2967E45}" srcOrd="10" destOrd="0" presId="urn:microsoft.com/office/officeart/2011/layout/CircleProcess"/>
    <dgm:cxn modelId="{E32B3524-0919-4F0E-B950-432CDF357BE6}" type="presParOf" srcId="{B32B7A9B-8D94-4D7A-87AC-D446A03F7D67}" destId="{A67F59F6-31E1-4EE1-ABF5-0DFADE7C3A02}" srcOrd="11" destOrd="0" presId="urn:microsoft.com/office/officeart/2011/layout/CircleProcess"/>
    <dgm:cxn modelId="{69420658-FAD6-42DA-8BED-B6EB4CE3F705}" type="presParOf" srcId="{B32B7A9B-8D94-4D7A-87AC-D446A03F7D67}" destId="{890D95C3-C428-4CD9-A2CD-7D3A53C984B9}" srcOrd="12" destOrd="0" presId="urn:microsoft.com/office/officeart/2011/layout/CircleProcess"/>
    <dgm:cxn modelId="{C01895E0-DA43-4150-A966-64E2A7E8E166}" type="presParOf" srcId="{890D95C3-C428-4CD9-A2CD-7D3A53C984B9}" destId="{C6FE5072-6043-41EB-9390-86FA3F118618}" srcOrd="0" destOrd="0" presId="urn:microsoft.com/office/officeart/2011/layout/CircleProcess"/>
    <dgm:cxn modelId="{CBC55A5A-0216-4B60-971B-EC8138809FB0}" type="presParOf" srcId="{B32B7A9B-8D94-4D7A-87AC-D446A03F7D67}" destId="{BE22F64F-6C55-43A0-8648-2FA649A04689}" srcOrd="13" destOrd="0" presId="urn:microsoft.com/office/officeart/2011/layout/CircleProcess"/>
    <dgm:cxn modelId="{8516F7D5-F8DC-49C3-862A-3B05AECEECE2}" type="presParOf" srcId="{BE22F64F-6C55-43A0-8648-2FA649A04689}" destId="{5334B011-4353-4E05-B713-22DC9FC45F97}" srcOrd="0" destOrd="0" presId="urn:microsoft.com/office/officeart/2011/layout/CircleProcess"/>
    <dgm:cxn modelId="{3525A92A-399B-4E86-8851-A6775D6F15F3}" type="presParOf" srcId="{B32B7A9B-8D94-4D7A-87AC-D446A03F7D67}" destId="{43CC4844-83DC-4734-BF4B-863D9549A172}" srcOrd="14" destOrd="0" presId="urn:microsoft.com/office/officeart/2011/layout/CircleProcess"/>
    <dgm:cxn modelId="{2DB6D270-F702-466F-95A9-A74B2B2A8EED}" type="presParOf" srcId="{B32B7A9B-8D94-4D7A-87AC-D446A03F7D67}" destId="{67572C42-558B-4E71-9BBF-61E6B9EDC050}" srcOrd="1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6AE8CA-1290-4B75-879E-9C670E576B2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75698CD-6582-4BDA-8C45-57F5C38D9FE9}">
      <dgm:prSet phldrT="[Text]" custT="1"/>
      <dgm:spPr/>
      <dgm:t>
        <a:bodyPr/>
        <a:lstStyle/>
        <a:p>
          <a:pPr>
            <a:buNone/>
          </a:pPr>
          <a:r>
            <a:rPr lang="en-US" sz="1800" b="1"/>
            <a:t>The Family Educational Rights and Privacy Act (FERPA)</a:t>
          </a:r>
          <a:endParaRPr lang="en-US" sz="1800"/>
        </a:p>
      </dgm:t>
    </dgm:pt>
    <dgm:pt modelId="{A9E8B0E8-6327-4EB8-BF22-031D8E853D95}" type="parTrans" cxnId="{4AFB07F2-4916-4CB5-A4D9-B52F7A4DA2C8}">
      <dgm:prSet/>
      <dgm:spPr/>
      <dgm:t>
        <a:bodyPr/>
        <a:lstStyle/>
        <a:p>
          <a:endParaRPr lang="en-US"/>
        </a:p>
      </dgm:t>
    </dgm:pt>
    <dgm:pt modelId="{F63684CF-20B3-4132-B2D9-C261D86639A2}" type="sibTrans" cxnId="{4AFB07F2-4916-4CB5-A4D9-B52F7A4DA2C8}">
      <dgm:prSet/>
      <dgm:spPr/>
      <dgm:t>
        <a:bodyPr/>
        <a:lstStyle/>
        <a:p>
          <a:endParaRPr lang="en-US"/>
        </a:p>
      </dgm:t>
    </dgm:pt>
    <dgm:pt modelId="{71C43ADB-0044-44E5-BEC2-98E562110FFE}">
      <dgm:prSet phldrT="[Text]" custT="1"/>
      <dgm:spPr/>
      <dgm:t>
        <a:bodyPr/>
        <a:lstStyle/>
        <a:p>
          <a:r>
            <a:rPr lang="en-US" sz="1100">
              <a:ea typeface="+mn-lt"/>
              <a:cs typeface="+mn-lt"/>
            </a:rPr>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 (34 CFR § 99.31):</a:t>
          </a:r>
          <a:endParaRPr lang="en-US" sz="1100"/>
        </a:p>
        <a:p>
          <a:r>
            <a:rPr lang="en-US" sz="1100">
              <a:ea typeface="+mn-lt"/>
              <a:cs typeface="+mn-lt"/>
            </a:rPr>
            <a:t>School officials with legitimate educational interest;</a:t>
          </a:r>
          <a:br>
            <a:rPr lang="en-US" sz="1100">
              <a:ea typeface="+mn-lt"/>
              <a:cs typeface="+mn-lt"/>
            </a:rPr>
          </a:br>
          <a:endParaRPr lang="en-US" sz="1100">
            <a:ea typeface="+mn-lt"/>
            <a:cs typeface="+mn-lt"/>
          </a:endParaRPr>
        </a:p>
        <a:p>
          <a:r>
            <a:rPr lang="en-US" sz="1100">
              <a:ea typeface="+mn-lt"/>
              <a:cs typeface="+mn-lt"/>
            </a:rPr>
            <a:t>Other schools to which a student is transferring;</a:t>
          </a:r>
          <a:br>
            <a:rPr lang="en-US" sz="1100">
              <a:ea typeface="+mn-lt"/>
              <a:cs typeface="+mn-lt"/>
            </a:rPr>
          </a:br>
          <a:endParaRPr lang="en-US" sz="1100">
            <a:ea typeface="+mn-lt"/>
            <a:cs typeface="+mn-lt"/>
          </a:endParaRPr>
        </a:p>
        <a:p>
          <a:r>
            <a:rPr lang="en-US" sz="1100">
              <a:ea typeface="+mn-lt"/>
              <a:cs typeface="+mn-lt"/>
            </a:rPr>
            <a:t>Specified officials for audit or evaluation purposes;</a:t>
          </a:r>
          <a:br>
            <a:rPr lang="en-US" sz="1100">
              <a:ea typeface="+mn-lt"/>
              <a:cs typeface="+mn-lt"/>
            </a:rPr>
          </a:br>
          <a:endParaRPr lang="en-US" sz="1100">
            <a:ea typeface="+mn-lt"/>
            <a:cs typeface="+mn-lt"/>
          </a:endParaRPr>
        </a:p>
        <a:p>
          <a:r>
            <a:rPr lang="en-US" sz="1100">
              <a:ea typeface="+mn-lt"/>
              <a:cs typeface="+mn-lt"/>
            </a:rPr>
            <a:t>Appropriate parties in connection with financial aid to a student;</a:t>
          </a:r>
          <a:br>
            <a:rPr lang="en-US" sz="1100">
              <a:ea typeface="+mn-lt"/>
              <a:cs typeface="+mn-lt"/>
            </a:rPr>
          </a:br>
          <a:endParaRPr lang="en-US" sz="1100">
            <a:ea typeface="+mn-lt"/>
            <a:cs typeface="+mn-lt"/>
          </a:endParaRPr>
        </a:p>
        <a:p>
          <a:r>
            <a:rPr lang="en-US" sz="1100">
              <a:ea typeface="+mn-lt"/>
              <a:cs typeface="+mn-lt"/>
            </a:rPr>
            <a:t>Organizations conducting certain studies for or on behalf of the school;</a:t>
          </a:r>
          <a:br>
            <a:rPr lang="en-US" sz="1100">
              <a:ea typeface="+mn-lt"/>
              <a:cs typeface="+mn-lt"/>
            </a:rPr>
          </a:br>
          <a:endParaRPr lang="en-US" sz="1100">
            <a:ea typeface="+mn-lt"/>
            <a:cs typeface="+mn-lt"/>
          </a:endParaRPr>
        </a:p>
        <a:p>
          <a:r>
            <a:rPr lang="en-US" sz="1100">
              <a:ea typeface="+mn-lt"/>
              <a:cs typeface="+mn-lt"/>
            </a:rPr>
            <a:t>Accrediting organizations;</a:t>
          </a:r>
        </a:p>
        <a:p>
          <a:r>
            <a:rPr lang="en-US" sz="1100">
              <a:ea typeface="+mn-lt"/>
              <a:cs typeface="+mn-lt"/>
            </a:rPr>
            <a:t>To comply with a judicial order or lawfully issued subpoena; </a:t>
          </a:r>
          <a:br>
            <a:rPr lang="en-US" sz="1100">
              <a:ea typeface="+mn-lt"/>
              <a:cs typeface="+mn-lt"/>
            </a:rPr>
          </a:br>
          <a:endParaRPr lang="en-US" sz="1100">
            <a:ea typeface="+mn-lt"/>
            <a:cs typeface="+mn-lt"/>
          </a:endParaRPr>
        </a:p>
        <a:p>
          <a:r>
            <a:rPr lang="en-US" sz="1100">
              <a:ea typeface="+mn-lt"/>
              <a:cs typeface="+mn-lt"/>
            </a:rPr>
            <a:t>Appropriate officials in cases of health and safety emergencies; and</a:t>
          </a:r>
          <a:br>
            <a:rPr lang="en-US" sz="1100">
              <a:ea typeface="+mn-lt"/>
              <a:cs typeface="+mn-lt"/>
            </a:rPr>
          </a:br>
          <a:endParaRPr lang="en-US" sz="1100">
            <a:ea typeface="+mn-lt"/>
            <a:cs typeface="+mn-lt"/>
          </a:endParaRPr>
        </a:p>
        <a:p>
          <a:r>
            <a:rPr lang="en-US" sz="1100">
              <a:ea typeface="+mn-lt"/>
              <a:cs typeface="+mn-lt"/>
            </a:rPr>
            <a:t>State and local authorities, within a juvenile justice system, pursuant to specific State law</a:t>
          </a:r>
          <a:r>
            <a:rPr lang="en-US" sz="500">
              <a:ea typeface="+mn-lt"/>
              <a:cs typeface="+mn-lt"/>
            </a:rPr>
            <a:t>.</a:t>
          </a:r>
          <a:br>
            <a:rPr lang="en-US" sz="500">
              <a:ea typeface="+mn-lt"/>
              <a:cs typeface="+mn-lt"/>
            </a:rPr>
          </a:br>
          <a:endParaRPr lang="en-US" sz="500"/>
        </a:p>
      </dgm:t>
    </dgm:pt>
    <dgm:pt modelId="{ED9CE542-AD43-443F-B367-F43E4143B6F1}" type="parTrans" cxnId="{27ADF9AC-694F-4F34-8813-E18F13A3850E}">
      <dgm:prSet/>
      <dgm:spPr/>
      <dgm:t>
        <a:bodyPr/>
        <a:lstStyle/>
        <a:p>
          <a:endParaRPr lang="en-US"/>
        </a:p>
      </dgm:t>
    </dgm:pt>
    <dgm:pt modelId="{393D42FB-F991-4FE2-A7C4-143A1A0205CE}" type="sibTrans" cxnId="{27ADF9AC-694F-4F34-8813-E18F13A3850E}">
      <dgm:prSet/>
      <dgm:spPr/>
      <dgm:t>
        <a:bodyPr/>
        <a:lstStyle/>
        <a:p>
          <a:endParaRPr lang="en-US"/>
        </a:p>
      </dgm:t>
    </dgm:pt>
    <dgm:pt modelId="{CA24CEF4-07A4-42FF-8CAB-6134F9E5EC9F}" type="pres">
      <dgm:prSet presAssocID="{086AE8CA-1290-4B75-879E-9C670E576B2C}" presName="vert0" presStyleCnt="0">
        <dgm:presLayoutVars>
          <dgm:dir/>
          <dgm:animOne val="branch"/>
          <dgm:animLvl val="lvl"/>
        </dgm:presLayoutVars>
      </dgm:prSet>
      <dgm:spPr/>
    </dgm:pt>
    <dgm:pt modelId="{1C1E6790-9C1E-4314-A306-6D62C0D412A7}" type="pres">
      <dgm:prSet presAssocID="{075698CD-6582-4BDA-8C45-57F5C38D9FE9}" presName="thickLine" presStyleLbl="alignNode1" presStyleIdx="0" presStyleCnt="1"/>
      <dgm:spPr/>
    </dgm:pt>
    <dgm:pt modelId="{6C0767B4-FFC7-442D-834F-21B98F6557E6}" type="pres">
      <dgm:prSet presAssocID="{075698CD-6582-4BDA-8C45-57F5C38D9FE9}" presName="horz1" presStyleCnt="0"/>
      <dgm:spPr/>
    </dgm:pt>
    <dgm:pt modelId="{07CAC712-B613-45A1-9E3E-8A1554D1A5B8}" type="pres">
      <dgm:prSet presAssocID="{075698CD-6582-4BDA-8C45-57F5C38D9FE9}" presName="tx1" presStyleLbl="revTx" presStyleIdx="0" presStyleCnt="2" custScaleX="199731"/>
      <dgm:spPr/>
    </dgm:pt>
    <dgm:pt modelId="{3D8F1A34-52B1-42FA-B3D4-465EE84D238B}" type="pres">
      <dgm:prSet presAssocID="{075698CD-6582-4BDA-8C45-57F5C38D9FE9}" presName="vert1" presStyleCnt="0"/>
      <dgm:spPr/>
    </dgm:pt>
    <dgm:pt modelId="{DE023357-A326-479E-8607-ED1398A7CDF0}" type="pres">
      <dgm:prSet presAssocID="{71C43ADB-0044-44E5-BEC2-98E562110FFE}" presName="vertSpace2a" presStyleCnt="0"/>
      <dgm:spPr/>
    </dgm:pt>
    <dgm:pt modelId="{452F6074-4163-4A88-B96F-809129E33171}" type="pres">
      <dgm:prSet presAssocID="{71C43ADB-0044-44E5-BEC2-98E562110FFE}" presName="horz2" presStyleCnt="0"/>
      <dgm:spPr/>
    </dgm:pt>
    <dgm:pt modelId="{C68FBD4F-7CAA-4B6C-8B93-35F0808DAC3C}" type="pres">
      <dgm:prSet presAssocID="{71C43ADB-0044-44E5-BEC2-98E562110FFE}" presName="horzSpace2" presStyleCnt="0"/>
      <dgm:spPr/>
    </dgm:pt>
    <dgm:pt modelId="{3521F695-757D-4C89-8B06-DCE886D755BA}" type="pres">
      <dgm:prSet presAssocID="{71C43ADB-0044-44E5-BEC2-98E562110FFE}" presName="tx2" presStyleLbl="revTx" presStyleIdx="1" presStyleCnt="2"/>
      <dgm:spPr/>
    </dgm:pt>
    <dgm:pt modelId="{B4ADC0E6-6F13-41AD-AF80-3A5D26B4AEDC}" type="pres">
      <dgm:prSet presAssocID="{71C43ADB-0044-44E5-BEC2-98E562110FFE}" presName="vert2" presStyleCnt="0"/>
      <dgm:spPr/>
    </dgm:pt>
    <dgm:pt modelId="{92DF2603-14EF-4013-9C97-46A1E2C5D5DB}" type="pres">
      <dgm:prSet presAssocID="{71C43ADB-0044-44E5-BEC2-98E562110FFE}" presName="thinLine2b" presStyleLbl="callout" presStyleIdx="0" presStyleCnt="1"/>
      <dgm:spPr/>
    </dgm:pt>
    <dgm:pt modelId="{AA8545C7-5B1B-401F-AFD0-28BEC6AD41CB}" type="pres">
      <dgm:prSet presAssocID="{71C43ADB-0044-44E5-BEC2-98E562110FFE}" presName="vertSpace2b" presStyleCnt="0"/>
      <dgm:spPr/>
    </dgm:pt>
  </dgm:ptLst>
  <dgm:cxnLst>
    <dgm:cxn modelId="{8157643C-77F0-414A-9306-60F40A29AAB1}" type="presOf" srcId="{71C43ADB-0044-44E5-BEC2-98E562110FFE}" destId="{3521F695-757D-4C89-8B06-DCE886D755BA}" srcOrd="0" destOrd="0" presId="urn:microsoft.com/office/officeart/2008/layout/LinedList"/>
    <dgm:cxn modelId="{9F19B465-03F7-46A1-9C26-1964561047AA}" type="presOf" srcId="{086AE8CA-1290-4B75-879E-9C670E576B2C}" destId="{CA24CEF4-07A4-42FF-8CAB-6134F9E5EC9F}" srcOrd="0" destOrd="0" presId="urn:microsoft.com/office/officeart/2008/layout/LinedList"/>
    <dgm:cxn modelId="{27ADF9AC-694F-4F34-8813-E18F13A3850E}" srcId="{075698CD-6582-4BDA-8C45-57F5C38D9FE9}" destId="{71C43ADB-0044-44E5-BEC2-98E562110FFE}" srcOrd="0" destOrd="0" parTransId="{ED9CE542-AD43-443F-B367-F43E4143B6F1}" sibTransId="{393D42FB-F991-4FE2-A7C4-143A1A0205CE}"/>
    <dgm:cxn modelId="{9BC510BE-BD77-4014-A790-D5ABAD3B74D5}" type="presOf" srcId="{075698CD-6582-4BDA-8C45-57F5C38D9FE9}" destId="{07CAC712-B613-45A1-9E3E-8A1554D1A5B8}" srcOrd="0" destOrd="0" presId="urn:microsoft.com/office/officeart/2008/layout/LinedList"/>
    <dgm:cxn modelId="{4AFB07F2-4916-4CB5-A4D9-B52F7A4DA2C8}" srcId="{086AE8CA-1290-4B75-879E-9C670E576B2C}" destId="{075698CD-6582-4BDA-8C45-57F5C38D9FE9}" srcOrd="0" destOrd="0" parTransId="{A9E8B0E8-6327-4EB8-BF22-031D8E853D95}" sibTransId="{F63684CF-20B3-4132-B2D9-C261D86639A2}"/>
    <dgm:cxn modelId="{92D8AC22-F654-4FB4-BC51-0F4B023AD410}" type="presParOf" srcId="{CA24CEF4-07A4-42FF-8CAB-6134F9E5EC9F}" destId="{1C1E6790-9C1E-4314-A306-6D62C0D412A7}" srcOrd="0" destOrd="0" presId="urn:microsoft.com/office/officeart/2008/layout/LinedList"/>
    <dgm:cxn modelId="{93FE05A4-A730-4794-AE21-03ABCCB02BCB}" type="presParOf" srcId="{CA24CEF4-07A4-42FF-8CAB-6134F9E5EC9F}" destId="{6C0767B4-FFC7-442D-834F-21B98F6557E6}" srcOrd="1" destOrd="0" presId="urn:microsoft.com/office/officeart/2008/layout/LinedList"/>
    <dgm:cxn modelId="{47750201-C77E-47CB-B69B-DB56D5DE35D6}" type="presParOf" srcId="{6C0767B4-FFC7-442D-834F-21B98F6557E6}" destId="{07CAC712-B613-45A1-9E3E-8A1554D1A5B8}" srcOrd="0" destOrd="0" presId="urn:microsoft.com/office/officeart/2008/layout/LinedList"/>
    <dgm:cxn modelId="{5B5DD46B-502A-4547-BF6F-B536AA2252A6}" type="presParOf" srcId="{6C0767B4-FFC7-442D-834F-21B98F6557E6}" destId="{3D8F1A34-52B1-42FA-B3D4-465EE84D238B}" srcOrd="1" destOrd="0" presId="urn:microsoft.com/office/officeart/2008/layout/LinedList"/>
    <dgm:cxn modelId="{C1980936-3E54-449B-BD37-C072D8309214}" type="presParOf" srcId="{3D8F1A34-52B1-42FA-B3D4-465EE84D238B}" destId="{DE023357-A326-479E-8607-ED1398A7CDF0}" srcOrd="0" destOrd="0" presId="urn:microsoft.com/office/officeart/2008/layout/LinedList"/>
    <dgm:cxn modelId="{1EF47911-EF70-44B9-8ED8-61582EA75BBF}" type="presParOf" srcId="{3D8F1A34-52B1-42FA-B3D4-465EE84D238B}" destId="{452F6074-4163-4A88-B96F-809129E33171}" srcOrd="1" destOrd="0" presId="urn:microsoft.com/office/officeart/2008/layout/LinedList"/>
    <dgm:cxn modelId="{C2E665CB-C416-4C60-A4F3-0CE1E1D5EAA6}" type="presParOf" srcId="{452F6074-4163-4A88-B96F-809129E33171}" destId="{C68FBD4F-7CAA-4B6C-8B93-35F0808DAC3C}" srcOrd="0" destOrd="0" presId="urn:microsoft.com/office/officeart/2008/layout/LinedList"/>
    <dgm:cxn modelId="{0AFFB5E4-32B4-44C5-B266-A38D4C4C8E8D}" type="presParOf" srcId="{452F6074-4163-4A88-B96F-809129E33171}" destId="{3521F695-757D-4C89-8B06-DCE886D755BA}" srcOrd="1" destOrd="0" presId="urn:microsoft.com/office/officeart/2008/layout/LinedList"/>
    <dgm:cxn modelId="{A40CF054-35A1-4DFB-9F84-D36CBDFB2488}" type="presParOf" srcId="{452F6074-4163-4A88-B96F-809129E33171}" destId="{B4ADC0E6-6F13-41AD-AF80-3A5D26B4AEDC}" srcOrd="2" destOrd="0" presId="urn:microsoft.com/office/officeart/2008/layout/LinedList"/>
    <dgm:cxn modelId="{05E2BDA7-FD08-491B-A731-6F2FE1068883}" type="presParOf" srcId="{3D8F1A34-52B1-42FA-B3D4-465EE84D238B}" destId="{92DF2603-14EF-4013-9C97-46A1E2C5D5DB}" srcOrd="2" destOrd="0" presId="urn:microsoft.com/office/officeart/2008/layout/LinedList"/>
    <dgm:cxn modelId="{6CF413E2-FC6D-4DB0-8338-4781E867D7E3}" type="presParOf" srcId="{3D8F1A34-52B1-42FA-B3D4-465EE84D238B}" destId="{AA8545C7-5B1B-401F-AFD0-28BEC6AD41CB}"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550148-D48B-488A-8FE0-09F5DCB3314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3305F1-E9B9-40A1-93FC-E3DE65E893C7}">
      <dgm:prSet/>
      <dgm:spPr/>
      <dgm:t>
        <a:bodyPr/>
        <a:lstStyle/>
        <a:p>
          <a:r>
            <a:rPr lang="en-US"/>
            <a:t>Obtain Access to:</a:t>
          </a:r>
        </a:p>
      </dgm:t>
    </dgm:pt>
    <dgm:pt modelId="{26B87316-F9D3-4248-B32A-97FCFBDAA4EE}" type="parTrans" cxnId="{481BCFB1-6CDE-4D5F-9881-20677909E7E5}">
      <dgm:prSet/>
      <dgm:spPr/>
      <dgm:t>
        <a:bodyPr/>
        <a:lstStyle/>
        <a:p>
          <a:endParaRPr lang="en-US"/>
        </a:p>
      </dgm:t>
    </dgm:pt>
    <dgm:pt modelId="{D03AFD78-D122-46D9-8279-01836396C44F}" type="sibTrans" cxnId="{481BCFB1-6CDE-4D5F-9881-20677909E7E5}">
      <dgm:prSet/>
      <dgm:spPr/>
      <dgm:t>
        <a:bodyPr/>
        <a:lstStyle/>
        <a:p>
          <a:endParaRPr lang="en-US"/>
        </a:p>
      </dgm:t>
    </dgm:pt>
    <dgm:pt modelId="{98B87FAB-731D-4B5E-93E7-1D3DE389E5D0}">
      <dgm:prSet/>
      <dgm:spPr/>
      <dgm:t>
        <a:bodyPr/>
        <a:lstStyle/>
        <a:p>
          <a:r>
            <a:rPr lang="en-US"/>
            <a:t>HISD Connect</a:t>
          </a:r>
        </a:p>
      </dgm:t>
    </dgm:pt>
    <dgm:pt modelId="{85773B7E-9407-4A1F-B4D5-105A8CB9037D}" type="parTrans" cxnId="{478E5413-EB7F-4DBD-9F8A-E77614157283}">
      <dgm:prSet/>
      <dgm:spPr/>
      <dgm:t>
        <a:bodyPr/>
        <a:lstStyle/>
        <a:p>
          <a:endParaRPr lang="en-US"/>
        </a:p>
      </dgm:t>
    </dgm:pt>
    <dgm:pt modelId="{5142EFB3-2D61-4040-9306-3DADD597AA4C}" type="sibTrans" cxnId="{478E5413-EB7F-4DBD-9F8A-E77614157283}">
      <dgm:prSet/>
      <dgm:spPr/>
      <dgm:t>
        <a:bodyPr/>
        <a:lstStyle/>
        <a:p>
          <a:endParaRPr lang="en-US"/>
        </a:p>
      </dgm:t>
    </dgm:pt>
    <dgm:pt modelId="{9C5B8633-4041-4775-B3F0-0269EC9D0468}">
      <dgm:prSet/>
      <dgm:spPr/>
      <dgm:t>
        <a:bodyPr/>
        <a:lstStyle/>
        <a:p>
          <a:r>
            <a:rPr lang="en-US"/>
            <a:t>Membership in HISD Connect</a:t>
          </a:r>
        </a:p>
      </dgm:t>
    </dgm:pt>
    <dgm:pt modelId="{88F130F3-32DF-4B48-B98A-B8EF112907F1}" type="parTrans" cxnId="{D552828D-0355-446C-A7CD-5F305E1E5BC6}">
      <dgm:prSet/>
      <dgm:spPr/>
      <dgm:t>
        <a:bodyPr/>
        <a:lstStyle/>
        <a:p>
          <a:endParaRPr lang="en-US"/>
        </a:p>
      </dgm:t>
    </dgm:pt>
    <dgm:pt modelId="{E9CD0176-928C-458D-AD10-62CEFA9A6FE9}" type="sibTrans" cxnId="{D552828D-0355-446C-A7CD-5F305E1E5BC6}">
      <dgm:prSet/>
      <dgm:spPr/>
      <dgm:t>
        <a:bodyPr/>
        <a:lstStyle/>
        <a:p>
          <a:endParaRPr lang="en-US"/>
        </a:p>
      </dgm:t>
    </dgm:pt>
    <dgm:pt modelId="{4EA6BA64-8F03-4C50-9641-4EC6446A249C}">
      <dgm:prSet/>
      <dgm:spPr/>
      <dgm:t>
        <a:bodyPr/>
        <a:lstStyle/>
        <a:p>
          <a:r>
            <a:rPr lang="en-US"/>
            <a:t>TSDS Unique ID</a:t>
          </a:r>
        </a:p>
      </dgm:t>
    </dgm:pt>
    <dgm:pt modelId="{96749B77-EDB8-42BA-B8B0-1CA79A9FC1F6}" type="parTrans" cxnId="{1DBC2B0E-D949-4FC6-A80C-BE1344BE185E}">
      <dgm:prSet/>
      <dgm:spPr/>
      <dgm:t>
        <a:bodyPr/>
        <a:lstStyle/>
        <a:p>
          <a:endParaRPr lang="en-US"/>
        </a:p>
      </dgm:t>
    </dgm:pt>
    <dgm:pt modelId="{1C6EB093-8F53-4E8C-99F9-6D077ED183B5}" type="sibTrans" cxnId="{1DBC2B0E-D949-4FC6-A80C-BE1344BE185E}">
      <dgm:prSet/>
      <dgm:spPr/>
      <dgm:t>
        <a:bodyPr/>
        <a:lstStyle/>
        <a:p>
          <a:endParaRPr lang="en-US"/>
        </a:p>
      </dgm:t>
    </dgm:pt>
    <dgm:pt modelId="{89D74EE4-7970-4988-82B2-BC366A7F9E3A}">
      <dgm:prSet/>
      <dgm:spPr/>
      <dgm:t>
        <a:bodyPr/>
        <a:lstStyle/>
        <a:p>
          <a:r>
            <a:rPr lang="en-US"/>
            <a:t>TREx</a:t>
          </a:r>
        </a:p>
      </dgm:t>
    </dgm:pt>
    <dgm:pt modelId="{C0987BF9-B6D1-4197-98C5-9D7BF7CCAEAC}" type="parTrans" cxnId="{3A2064A7-977C-4A83-B7B6-A61CC9B94FFD}">
      <dgm:prSet/>
      <dgm:spPr/>
      <dgm:t>
        <a:bodyPr/>
        <a:lstStyle/>
        <a:p>
          <a:endParaRPr lang="en-US"/>
        </a:p>
      </dgm:t>
    </dgm:pt>
    <dgm:pt modelId="{8EE5C87C-2A7E-45E2-9DE4-D414733A6D35}" type="sibTrans" cxnId="{3A2064A7-977C-4A83-B7B6-A61CC9B94FFD}">
      <dgm:prSet/>
      <dgm:spPr/>
      <dgm:t>
        <a:bodyPr/>
        <a:lstStyle/>
        <a:p>
          <a:endParaRPr lang="en-US"/>
        </a:p>
      </dgm:t>
    </dgm:pt>
    <dgm:pt modelId="{8B44B979-23BB-4CBF-AD1B-030B761D426B}" type="pres">
      <dgm:prSet presAssocID="{4E550148-D48B-488A-8FE0-09F5DCB3314C}" presName="linear" presStyleCnt="0">
        <dgm:presLayoutVars>
          <dgm:animLvl val="lvl"/>
          <dgm:resizeHandles val="exact"/>
        </dgm:presLayoutVars>
      </dgm:prSet>
      <dgm:spPr/>
    </dgm:pt>
    <dgm:pt modelId="{3A5496F9-C78E-41C6-90B9-D9730CB9A9A1}" type="pres">
      <dgm:prSet presAssocID="{E43305F1-E9B9-40A1-93FC-E3DE65E893C7}" presName="parentText" presStyleLbl="node1" presStyleIdx="0" presStyleCnt="1" custScaleY="40198">
        <dgm:presLayoutVars>
          <dgm:chMax val="0"/>
          <dgm:bulletEnabled val="1"/>
        </dgm:presLayoutVars>
      </dgm:prSet>
      <dgm:spPr/>
    </dgm:pt>
    <dgm:pt modelId="{36B0FB72-F32C-409C-AC33-89772FB0A377}" type="pres">
      <dgm:prSet presAssocID="{E43305F1-E9B9-40A1-93FC-E3DE65E893C7}" presName="childText" presStyleLbl="revTx" presStyleIdx="0" presStyleCnt="1">
        <dgm:presLayoutVars>
          <dgm:bulletEnabled val="1"/>
        </dgm:presLayoutVars>
      </dgm:prSet>
      <dgm:spPr/>
    </dgm:pt>
  </dgm:ptLst>
  <dgm:cxnLst>
    <dgm:cxn modelId="{1DBC2B0E-D949-4FC6-A80C-BE1344BE185E}" srcId="{E43305F1-E9B9-40A1-93FC-E3DE65E893C7}" destId="{4EA6BA64-8F03-4C50-9641-4EC6446A249C}" srcOrd="2" destOrd="0" parTransId="{96749B77-EDB8-42BA-B8B0-1CA79A9FC1F6}" sibTransId="{1C6EB093-8F53-4E8C-99F9-6D077ED183B5}"/>
    <dgm:cxn modelId="{478E5413-EB7F-4DBD-9F8A-E77614157283}" srcId="{E43305F1-E9B9-40A1-93FC-E3DE65E893C7}" destId="{98B87FAB-731D-4B5E-93E7-1D3DE389E5D0}" srcOrd="0" destOrd="0" parTransId="{85773B7E-9407-4A1F-B4D5-105A8CB9037D}" sibTransId="{5142EFB3-2D61-4040-9306-3DADD597AA4C}"/>
    <dgm:cxn modelId="{EA223C5F-4369-41A3-8C99-39B74E0537FC}" type="presOf" srcId="{4E550148-D48B-488A-8FE0-09F5DCB3314C}" destId="{8B44B979-23BB-4CBF-AD1B-030B761D426B}" srcOrd="0" destOrd="0" presId="urn:microsoft.com/office/officeart/2005/8/layout/vList2"/>
    <dgm:cxn modelId="{5D809778-71B3-48E5-B6F8-7AF0D8635298}" type="presOf" srcId="{4EA6BA64-8F03-4C50-9641-4EC6446A249C}" destId="{36B0FB72-F32C-409C-AC33-89772FB0A377}" srcOrd="0" destOrd="2" presId="urn:microsoft.com/office/officeart/2005/8/layout/vList2"/>
    <dgm:cxn modelId="{DD491E82-0798-411A-921E-47914398876C}" type="presOf" srcId="{98B87FAB-731D-4B5E-93E7-1D3DE389E5D0}" destId="{36B0FB72-F32C-409C-AC33-89772FB0A377}" srcOrd="0" destOrd="0" presId="urn:microsoft.com/office/officeart/2005/8/layout/vList2"/>
    <dgm:cxn modelId="{191E1A89-10E6-4DF0-8C8F-C88F372F0810}" type="presOf" srcId="{E43305F1-E9B9-40A1-93FC-E3DE65E893C7}" destId="{3A5496F9-C78E-41C6-90B9-D9730CB9A9A1}" srcOrd="0" destOrd="0" presId="urn:microsoft.com/office/officeart/2005/8/layout/vList2"/>
    <dgm:cxn modelId="{93B45C89-4395-452F-896A-2C608C968B2E}" type="presOf" srcId="{89D74EE4-7970-4988-82B2-BC366A7F9E3A}" destId="{36B0FB72-F32C-409C-AC33-89772FB0A377}" srcOrd="0" destOrd="3" presId="urn:microsoft.com/office/officeart/2005/8/layout/vList2"/>
    <dgm:cxn modelId="{D552828D-0355-446C-A7CD-5F305E1E5BC6}" srcId="{E43305F1-E9B9-40A1-93FC-E3DE65E893C7}" destId="{9C5B8633-4041-4775-B3F0-0269EC9D0468}" srcOrd="1" destOrd="0" parTransId="{88F130F3-32DF-4B48-B98A-B8EF112907F1}" sibTransId="{E9CD0176-928C-458D-AD10-62CEFA9A6FE9}"/>
    <dgm:cxn modelId="{3A2064A7-977C-4A83-B7B6-A61CC9B94FFD}" srcId="{E43305F1-E9B9-40A1-93FC-E3DE65E893C7}" destId="{89D74EE4-7970-4988-82B2-BC366A7F9E3A}" srcOrd="3" destOrd="0" parTransId="{C0987BF9-B6D1-4197-98C5-9D7BF7CCAEAC}" sibTransId="{8EE5C87C-2A7E-45E2-9DE4-D414733A6D35}"/>
    <dgm:cxn modelId="{481BCFB1-6CDE-4D5F-9881-20677909E7E5}" srcId="{4E550148-D48B-488A-8FE0-09F5DCB3314C}" destId="{E43305F1-E9B9-40A1-93FC-E3DE65E893C7}" srcOrd="0" destOrd="0" parTransId="{26B87316-F9D3-4248-B32A-97FCFBDAA4EE}" sibTransId="{D03AFD78-D122-46D9-8279-01836396C44F}"/>
    <dgm:cxn modelId="{95DE7EF6-E0BF-4DB7-8CBC-46654E883EEE}" type="presOf" srcId="{9C5B8633-4041-4775-B3F0-0269EC9D0468}" destId="{36B0FB72-F32C-409C-AC33-89772FB0A377}" srcOrd="0" destOrd="1" presId="urn:microsoft.com/office/officeart/2005/8/layout/vList2"/>
    <dgm:cxn modelId="{74F85375-3A57-4630-8494-84350ECBBC5E}" type="presParOf" srcId="{8B44B979-23BB-4CBF-AD1B-030B761D426B}" destId="{3A5496F9-C78E-41C6-90B9-D9730CB9A9A1}" srcOrd="0" destOrd="0" presId="urn:microsoft.com/office/officeart/2005/8/layout/vList2"/>
    <dgm:cxn modelId="{C556DCAB-285A-4DA5-8E98-4E8F97DE921D}" type="presParOf" srcId="{8B44B979-23BB-4CBF-AD1B-030B761D426B}" destId="{36B0FB72-F32C-409C-AC33-89772FB0A377}"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E7A136-E817-4CE9-B36B-816B725B3B7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3ED7794-0826-4049-83B9-7FFF35541416}">
      <dgm:prSet phldrT="[Text]" custT="1"/>
      <dgm:spPr/>
      <dgm:t>
        <a:bodyPr/>
        <a:lstStyle/>
        <a:p>
          <a:endParaRPr lang="en-US" sz="1600"/>
        </a:p>
      </dgm:t>
    </dgm:pt>
    <dgm:pt modelId="{2FF08B9F-853B-4CC3-9F1D-876C95235058}" type="parTrans" cxnId="{C564A0A7-2F40-4EE1-B722-932A7BE770B9}">
      <dgm:prSet/>
      <dgm:spPr/>
      <dgm:t>
        <a:bodyPr/>
        <a:lstStyle/>
        <a:p>
          <a:endParaRPr lang="en-US"/>
        </a:p>
      </dgm:t>
    </dgm:pt>
    <dgm:pt modelId="{F69396D0-2F29-4351-8054-4ECC88B71BB8}" type="sibTrans" cxnId="{C564A0A7-2F40-4EE1-B722-932A7BE770B9}">
      <dgm:prSet/>
      <dgm:spPr/>
      <dgm:t>
        <a:bodyPr/>
        <a:lstStyle/>
        <a:p>
          <a:endParaRPr lang="en-US"/>
        </a:p>
      </dgm:t>
    </dgm:pt>
    <dgm:pt modelId="{2F1BE6D4-3154-4767-9E5B-26948E6D3C6C}" type="pres">
      <dgm:prSet presAssocID="{DAE7A136-E817-4CE9-B36B-816B725B3B7A}" presName="vert0" presStyleCnt="0">
        <dgm:presLayoutVars>
          <dgm:dir/>
          <dgm:animOne val="branch"/>
          <dgm:animLvl val="lvl"/>
        </dgm:presLayoutVars>
      </dgm:prSet>
      <dgm:spPr/>
    </dgm:pt>
    <dgm:pt modelId="{1FF6E6B2-DDA8-4E36-80B8-FFD8532346FB}" type="pres">
      <dgm:prSet presAssocID="{63ED7794-0826-4049-83B9-7FFF35541416}" presName="thickLine" presStyleLbl="alignNode1" presStyleIdx="0" presStyleCnt="1"/>
      <dgm:spPr/>
    </dgm:pt>
    <dgm:pt modelId="{901CCBBF-7668-4167-A53A-BBF28E12A9AF}" type="pres">
      <dgm:prSet presAssocID="{63ED7794-0826-4049-83B9-7FFF35541416}" presName="horz1" presStyleCnt="0"/>
      <dgm:spPr/>
    </dgm:pt>
    <dgm:pt modelId="{DE5A80A8-5CFB-4F2C-BF28-A44932AD75D3}" type="pres">
      <dgm:prSet presAssocID="{63ED7794-0826-4049-83B9-7FFF35541416}" presName="tx1" presStyleLbl="revTx" presStyleIdx="0" presStyleCnt="1"/>
      <dgm:spPr/>
    </dgm:pt>
    <dgm:pt modelId="{169D3CEC-DB2B-44B7-AB42-6556E008C5C8}" type="pres">
      <dgm:prSet presAssocID="{63ED7794-0826-4049-83B9-7FFF35541416}" presName="vert1" presStyleCnt="0"/>
      <dgm:spPr/>
    </dgm:pt>
  </dgm:ptLst>
  <dgm:cxnLst>
    <dgm:cxn modelId="{6004B917-61DA-45EC-9B8C-64A7C1733D5F}" type="presOf" srcId="{DAE7A136-E817-4CE9-B36B-816B725B3B7A}" destId="{2F1BE6D4-3154-4767-9E5B-26948E6D3C6C}" srcOrd="0" destOrd="0" presId="urn:microsoft.com/office/officeart/2008/layout/LinedList"/>
    <dgm:cxn modelId="{016A1348-AF5F-4B65-BEC2-A6C990D64514}" type="presOf" srcId="{63ED7794-0826-4049-83B9-7FFF35541416}" destId="{DE5A80A8-5CFB-4F2C-BF28-A44932AD75D3}" srcOrd="0" destOrd="0" presId="urn:microsoft.com/office/officeart/2008/layout/LinedList"/>
    <dgm:cxn modelId="{C564A0A7-2F40-4EE1-B722-932A7BE770B9}" srcId="{DAE7A136-E817-4CE9-B36B-816B725B3B7A}" destId="{63ED7794-0826-4049-83B9-7FFF35541416}" srcOrd="0" destOrd="0" parTransId="{2FF08B9F-853B-4CC3-9F1D-876C95235058}" sibTransId="{F69396D0-2F29-4351-8054-4ECC88B71BB8}"/>
    <dgm:cxn modelId="{255B6343-C431-4A53-8C7A-3A8CD61E1934}" type="presParOf" srcId="{2F1BE6D4-3154-4767-9E5B-26948E6D3C6C}" destId="{1FF6E6B2-DDA8-4E36-80B8-FFD8532346FB}" srcOrd="0" destOrd="0" presId="urn:microsoft.com/office/officeart/2008/layout/LinedList"/>
    <dgm:cxn modelId="{5BB367F6-9535-4BE6-8EB5-5B5A3B896F5B}" type="presParOf" srcId="{2F1BE6D4-3154-4767-9E5B-26948E6D3C6C}" destId="{901CCBBF-7668-4167-A53A-BBF28E12A9AF}" srcOrd="1" destOrd="0" presId="urn:microsoft.com/office/officeart/2008/layout/LinedList"/>
    <dgm:cxn modelId="{1DEB43ED-CAD1-47E6-BA87-2E5B458EC479}" type="presParOf" srcId="{901CCBBF-7668-4167-A53A-BBF28E12A9AF}" destId="{DE5A80A8-5CFB-4F2C-BF28-A44932AD75D3}" srcOrd="0" destOrd="0" presId="urn:microsoft.com/office/officeart/2008/layout/LinedList"/>
    <dgm:cxn modelId="{268394A1-3FA6-4D00-AFBC-35B2AB986C21}" type="presParOf" srcId="{901CCBBF-7668-4167-A53A-BBF28E12A9AF}" destId="{169D3CEC-DB2B-44B7-AB42-6556E008C5C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FFD86CD-F3F9-4B5B-ACD2-B5B819FB9472}"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19ABF7D8-8DE7-4876-9F80-21F878BCD9D0}">
      <dgm:prSet phldrT="[Text]" custT="1"/>
      <dgm:spPr/>
      <dgm:t>
        <a:bodyPr/>
        <a:lstStyle/>
        <a:p>
          <a:r>
            <a:rPr lang="en-US" sz="1600" baseline="0"/>
            <a:t>Resources on the FSC website:</a:t>
          </a:r>
        </a:p>
      </dgm:t>
    </dgm:pt>
    <dgm:pt modelId="{FA5E6FF8-5A72-4F1B-A4DF-6BAF807E425B}" type="parTrans" cxnId="{52A894F6-2951-43B8-A474-81F2DC393404}">
      <dgm:prSet/>
      <dgm:spPr/>
      <dgm:t>
        <a:bodyPr/>
        <a:lstStyle/>
        <a:p>
          <a:endParaRPr lang="en-US"/>
        </a:p>
      </dgm:t>
    </dgm:pt>
    <dgm:pt modelId="{6442F5CA-04D3-46D6-AC58-18364183873E}" type="sibTrans" cxnId="{52A894F6-2951-43B8-A474-81F2DC393404}">
      <dgm:prSet/>
      <dgm:spPr/>
      <dgm:t>
        <a:bodyPr/>
        <a:lstStyle/>
        <a:p>
          <a:endParaRPr lang="en-US"/>
        </a:p>
      </dgm:t>
    </dgm:pt>
    <dgm:pt modelId="{985D1C40-CC6D-462D-9A09-94CE6DE4564E}">
      <dgm:prSet phldrT="[Text]"/>
      <dgm:spPr/>
      <dgm:t>
        <a:bodyPr/>
        <a:lstStyle/>
        <a:p>
          <a:r>
            <a:rPr lang="en-US"/>
            <a:t>PEIMS Appendix E</a:t>
          </a:r>
        </a:p>
      </dgm:t>
    </dgm:pt>
    <dgm:pt modelId="{61EF2E54-FC03-47AD-BDDB-8E789A2F5113}" type="parTrans" cxnId="{F013D8F1-CD36-4564-A674-084273822E07}">
      <dgm:prSet/>
      <dgm:spPr/>
      <dgm:t>
        <a:bodyPr/>
        <a:lstStyle/>
        <a:p>
          <a:endParaRPr lang="en-US"/>
        </a:p>
      </dgm:t>
    </dgm:pt>
    <dgm:pt modelId="{0703FCFF-68F3-4088-A176-3E0CB5F6102E}" type="sibTrans" cxnId="{F013D8F1-CD36-4564-A674-084273822E07}">
      <dgm:prSet/>
      <dgm:spPr/>
      <dgm:t>
        <a:bodyPr/>
        <a:lstStyle/>
        <a:p>
          <a:endParaRPr lang="en-US"/>
        </a:p>
      </dgm:t>
    </dgm:pt>
    <dgm:pt modelId="{D9B4D98F-89E7-49BD-B5EB-7AEA6858224F}">
      <dgm:prSet/>
      <dgm:spPr/>
      <dgm:t>
        <a:bodyPr/>
        <a:lstStyle/>
        <a:p>
          <a:r>
            <a:rPr lang="en-US"/>
            <a:t>Code of Student Conduct</a:t>
          </a:r>
        </a:p>
      </dgm:t>
    </dgm:pt>
    <dgm:pt modelId="{78FA1E2E-4D98-40A1-BB97-CCD5245BA57B}" type="parTrans" cxnId="{8F963644-4F5A-40FB-A4FC-9A88501075F5}">
      <dgm:prSet/>
      <dgm:spPr/>
      <dgm:t>
        <a:bodyPr/>
        <a:lstStyle/>
        <a:p>
          <a:endParaRPr lang="en-US"/>
        </a:p>
      </dgm:t>
    </dgm:pt>
    <dgm:pt modelId="{5D1BF4C7-E841-44F3-BE2D-D203C00A7340}" type="sibTrans" cxnId="{8F963644-4F5A-40FB-A4FC-9A88501075F5}">
      <dgm:prSet/>
      <dgm:spPr/>
      <dgm:t>
        <a:bodyPr/>
        <a:lstStyle/>
        <a:p>
          <a:endParaRPr lang="en-US"/>
        </a:p>
      </dgm:t>
    </dgm:pt>
    <dgm:pt modelId="{B681461A-E459-4EE6-A05C-4A570B66B837}">
      <dgm:prSet/>
      <dgm:spPr/>
      <dgm:t>
        <a:bodyPr/>
        <a:lstStyle/>
        <a:p>
          <a:r>
            <a:rPr lang="en-US"/>
            <a:t>Discipline Review Preparation Guide</a:t>
          </a:r>
        </a:p>
      </dgm:t>
    </dgm:pt>
    <dgm:pt modelId="{8ED51311-94BB-47BF-AB81-8D4AE3D5874C}" type="parTrans" cxnId="{ED6450F5-4D08-473E-84B1-10065F2C600F}">
      <dgm:prSet/>
      <dgm:spPr/>
      <dgm:t>
        <a:bodyPr/>
        <a:lstStyle/>
        <a:p>
          <a:endParaRPr lang="en-US"/>
        </a:p>
      </dgm:t>
    </dgm:pt>
    <dgm:pt modelId="{E9B958A6-2EE8-4F80-B5B2-5821D4CB0F22}" type="sibTrans" cxnId="{ED6450F5-4D08-473E-84B1-10065F2C600F}">
      <dgm:prSet/>
      <dgm:spPr/>
      <dgm:t>
        <a:bodyPr/>
        <a:lstStyle/>
        <a:p>
          <a:endParaRPr lang="en-US"/>
        </a:p>
      </dgm:t>
    </dgm:pt>
    <dgm:pt modelId="{14420684-E827-4BFE-9A13-0D348949E2AD}">
      <dgm:prSet/>
      <dgm:spPr/>
      <dgm:t>
        <a:bodyPr/>
        <a:lstStyle/>
        <a:p>
          <a:r>
            <a:rPr lang="en-US"/>
            <a:t>Discipline Action Codes Consequence Chart</a:t>
          </a:r>
        </a:p>
      </dgm:t>
    </dgm:pt>
    <dgm:pt modelId="{01CE5BFD-DC3D-4A45-ADE5-1B4481A7AF4B}" type="parTrans" cxnId="{A8BFB7CF-232B-439E-AB00-B5C5FA919D3E}">
      <dgm:prSet/>
      <dgm:spPr/>
      <dgm:t>
        <a:bodyPr/>
        <a:lstStyle/>
        <a:p>
          <a:endParaRPr lang="en-US"/>
        </a:p>
      </dgm:t>
    </dgm:pt>
    <dgm:pt modelId="{4AC358E0-DB4D-4E2B-88D0-7FF1837E4E88}" type="sibTrans" cxnId="{A8BFB7CF-232B-439E-AB00-B5C5FA919D3E}">
      <dgm:prSet/>
      <dgm:spPr/>
      <dgm:t>
        <a:bodyPr/>
        <a:lstStyle/>
        <a:p>
          <a:endParaRPr lang="en-US"/>
        </a:p>
      </dgm:t>
    </dgm:pt>
    <dgm:pt modelId="{E4115C7A-6ECF-4E53-9E5A-DCD729C3E562}">
      <dgm:prSet/>
      <dgm:spPr/>
      <dgm:t>
        <a:bodyPr/>
        <a:lstStyle/>
        <a:p>
          <a:r>
            <a:rPr lang="en-US"/>
            <a:t>Student Discipline Reason Code</a:t>
          </a:r>
        </a:p>
      </dgm:t>
    </dgm:pt>
    <dgm:pt modelId="{21576F13-7013-4BFE-8FAD-6676A0480C32}" type="parTrans" cxnId="{A375CCEE-ACE0-495C-9DBC-E8C81892DC4F}">
      <dgm:prSet/>
      <dgm:spPr/>
      <dgm:t>
        <a:bodyPr/>
        <a:lstStyle/>
        <a:p>
          <a:endParaRPr lang="en-US"/>
        </a:p>
      </dgm:t>
    </dgm:pt>
    <dgm:pt modelId="{6A4FFD87-4322-400B-B845-55143F265EFD}" type="sibTrans" cxnId="{A375CCEE-ACE0-495C-9DBC-E8C81892DC4F}">
      <dgm:prSet/>
      <dgm:spPr/>
      <dgm:t>
        <a:bodyPr/>
        <a:lstStyle/>
        <a:p>
          <a:endParaRPr lang="en-US"/>
        </a:p>
      </dgm:t>
    </dgm:pt>
    <dgm:pt modelId="{98031F41-326A-43F2-B971-9723540681D8}">
      <dgm:prSet/>
      <dgm:spPr/>
      <dgm:t>
        <a:bodyPr/>
        <a:lstStyle/>
        <a:p>
          <a:r>
            <a:rPr lang="en-US"/>
            <a:t>DAEP/JJAEP Forms and Documents</a:t>
          </a:r>
        </a:p>
      </dgm:t>
    </dgm:pt>
    <dgm:pt modelId="{75B1481C-8247-42FB-BA40-38F129F3E9CE}" type="parTrans" cxnId="{E8317B1A-9233-42AD-BCAB-6559990D9416}">
      <dgm:prSet/>
      <dgm:spPr/>
      <dgm:t>
        <a:bodyPr/>
        <a:lstStyle/>
        <a:p>
          <a:endParaRPr lang="en-US"/>
        </a:p>
      </dgm:t>
    </dgm:pt>
    <dgm:pt modelId="{0D566EBF-F158-43EB-8FB2-ECA71E629552}" type="sibTrans" cxnId="{E8317B1A-9233-42AD-BCAB-6559990D9416}">
      <dgm:prSet/>
      <dgm:spPr/>
      <dgm:t>
        <a:bodyPr/>
        <a:lstStyle/>
        <a:p>
          <a:endParaRPr lang="en-US"/>
        </a:p>
      </dgm:t>
    </dgm:pt>
    <dgm:pt modelId="{19E2311D-E0B2-445B-A8CC-514BCD34E056}">
      <dgm:prSet/>
      <dgm:spPr/>
      <dgm:t>
        <a:bodyPr/>
        <a:lstStyle/>
        <a:p>
          <a:r>
            <a:rPr lang="en-US"/>
            <a:t>HISD Discipline Referral Template</a:t>
          </a:r>
        </a:p>
      </dgm:t>
    </dgm:pt>
    <dgm:pt modelId="{D8C2DD8A-8CA0-429A-8C85-A0A5B06C0E58}" type="parTrans" cxnId="{69B8291B-A259-4BF6-B752-77FD878616AF}">
      <dgm:prSet/>
      <dgm:spPr/>
      <dgm:t>
        <a:bodyPr/>
        <a:lstStyle/>
        <a:p>
          <a:endParaRPr lang="en-US"/>
        </a:p>
      </dgm:t>
    </dgm:pt>
    <dgm:pt modelId="{17E29E4D-902F-4FAA-B8A9-EC860B0879E1}" type="sibTrans" cxnId="{69B8291B-A259-4BF6-B752-77FD878616AF}">
      <dgm:prSet/>
      <dgm:spPr/>
      <dgm:t>
        <a:bodyPr/>
        <a:lstStyle/>
        <a:p>
          <a:endParaRPr lang="en-US"/>
        </a:p>
      </dgm:t>
    </dgm:pt>
    <dgm:pt modelId="{21B00D1C-C607-47BB-8761-EB17B7B50681}">
      <dgm:prSet/>
      <dgm:spPr/>
      <dgm:t>
        <a:bodyPr/>
        <a:lstStyle/>
        <a:p>
          <a:r>
            <a:rPr lang="en-US"/>
            <a:t>Discipline Change Form</a:t>
          </a:r>
        </a:p>
      </dgm:t>
    </dgm:pt>
    <dgm:pt modelId="{B59A1943-E3E0-450D-97B6-BA7D27B25C38}" type="parTrans" cxnId="{73CA38A0-132D-45DA-A89E-EA0C3F8A4D9B}">
      <dgm:prSet/>
      <dgm:spPr/>
      <dgm:t>
        <a:bodyPr/>
        <a:lstStyle/>
        <a:p>
          <a:endParaRPr lang="en-US"/>
        </a:p>
      </dgm:t>
    </dgm:pt>
    <dgm:pt modelId="{8B1B3061-BC64-44BB-9C58-2097C0A78F0E}" type="sibTrans" cxnId="{73CA38A0-132D-45DA-A89E-EA0C3F8A4D9B}">
      <dgm:prSet/>
      <dgm:spPr/>
      <dgm:t>
        <a:bodyPr/>
        <a:lstStyle/>
        <a:p>
          <a:endParaRPr lang="en-US"/>
        </a:p>
      </dgm:t>
    </dgm:pt>
    <dgm:pt modelId="{25DDEB2E-6044-4EDF-B21B-6A571F5D8BEE}">
      <dgm:prSet/>
      <dgm:spPr/>
      <dgm:t>
        <a:bodyPr/>
        <a:lstStyle/>
        <a:p>
          <a:r>
            <a:rPr lang="en-US"/>
            <a:t>Parent Notification Letters </a:t>
          </a:r>
        </a:p>
      </dgm:t>
    </dgm:pt>
    <dgm:pt modelId="{F4E38FA1-A01D-42BB-A1DE-BF4D8AD3C080}" type="parTrans" cxnId="{8B4911F4-1BDD-478B-B9B5-BD4EBA81BC46}">
      <dgm:prSet/>
      <dgm:spPr/>
      <dgm:t>
        <a:bodyPr/>
        <a:lstStyle/>
        <a:p>
          <a:endParaRPr lang="en-US"/>
        </a:p>
      </dgm:t>
    </dgm:pt>
    <dgm:pt modelId="{9EC72EFD-4052-4779-8E7D-58E3B9726846}" type="sibTrans" cxnId="{8B4911F4-1BDD-478B-B9B5-BD4EBA81BC46}">
      <dgm:prSet/>
      <dgm:spPr/>
      <dgm:t>
        <a:bodyPr/>
        <a:lstStyle/>
        <a:p>
          <a:endParaRPr lang="en-US"/>
        </a:p>
      </dgm:t>
    </dgm:pt>
    <dgm:pt modelId="{72573FFC-F61A-47F0-8A8E-D7FF3A26945D}" type="pres">
      <dgm:prSet presAssocID="{5FFD86CD-F3F9-4B5B-ACD2-B5B819FB9472}" presName="vert0" presStyleCnt="0">
        <dgm:presLayoutVars>
          <dgm:dir/>
          <dgm:animOne val="branch"/>
          <dgm:animLvl val="lvl"/>
        </dgm:presLayoutVars>
      </dgm:prSet>
      <dgm:spPr/>
    </dgm:pt>
    <dgm:pt modelId="{B512FD1F-98DA-47FF-81E5-E84B5EFDE5C7}" type="pres">
      <dgm:prSet presAssocID="{19ABF7D8-8DE7-4876-9F80-21F878BCD9D0}" presName="thickLine" presStyleLbl="alignNode1" presStyleIdx="0" presStyleCnt="1"/>
      <dgm:spPr/>
    </dgm:pt>
    <dgm:pt modelId="{41C8A061-41D9-4E3F-BC01-626F9215A019}" type="pres">
      <dgm:prSet presAssocID="{19ABF7D8-8DE7-4876-9F80-21F878BCD9D0}" presName="horz1" presStyleCnt="0"/>
      <dgm:spPr/>
    </dgm:pt>
    <dgm:pt modelId="{1B88709B-AD22-4D71-9789-38BBDCAA9B62}" type="pres">
      <dgm:prSet presAssocID="{19ABF7D8-8DE7-4876-9F80-21F878BCD9D0}" presName="tx1" presStyleLbl="revTx" presStyleIdx="0" presStyleCnt="10"/>
      <dgm:spPr/>
    </dgm:pt>
    <dgm:pt modelId="{A4EEA857-4DEE-47A8-9756-5A749B3F620C}" type="pres">
      <dgm:prSet presAssocID="{19ABF7D8-8DE7-4876-9F80-21F878BCD9D0}" presName="vert1" presStyleCnt="0"/>
      <dgm:spPr/>
    </dgm:pt>
    <dgm:pt modelId="{0160A600-F862-4559-B8FC-82C2278E97E3}" type="pres">
      <dgm:prSet presAssocID="{985D1C40-CC6D-462D-9A09-94CE6DE4564E}" presName="vertSpace2a" presStyleCnt="0"/>
      <dgm:spPr/>
    </dgm:pt>
    <dgm:pt modelId="{15100506-1126-4154-A0D5-F40A6A16030F}" type="pres">
      <dgm:prSet presAssocID="{985D1C40-CC6D-462D-9A09-94CE6DE4564E}" presName="horz2" presStyleCnt="0"/>
      <dgm:spPr/>
    </dgm:pt>
    <dgm:pt modelId="{4C8EA605-F306-4ED5-8157-5E87B22CCFDD}" type="pres">
      <dgm:prSet presAssocID="{985D1C40-CC6D-462D-9A09-94CE6DE4564E}" presName="horzSpace2" presStyleCnt="0"/>
      <dgm:spPr/>
    </dgm:pt>
    <dgm:pt modelId="{9AC5D2B1-E647-4B11-89D1-85C07DBABD46}" type="pres">
      <dgm:prSet presAssocID="{985D1C40-CC6D-462D-9A09-94CE6DE4564E}" presName="tx2" presStyleLbl="revTx" presStyleIdx="1" presStyleCnt="10"/>
      <dgm:spPr/>
    </dgm:pt>
    <dgm:pt modelId="{6950DC8F-C754-40FD-B802-B479F0147BD0}" type="pres">
      <dgm:prSet presAssocID="{985D1C40-CC6D-462D-9A09-94CE6DE4564E}" presName="vert2" presStyleCnt="0"/>
      <dgm:spPr/>
    </dgm:pt>
    <dgm:pt modelId="{96EBD00A-2D5B-4168-822C-F98350123684}" type="pres">
      <dgm:prSet presAssocID="{985D1C40-CC6D-462D-9A09-94CE6DE4564E}" presName="thinLine2b" presStyleLbl="callout" presStyleIdx="0" presStyleCnt="9"/>
      <dgm:spPr/>
    </dgm:pt>
    <dgm:pt modelId="{3ACC50BC-5674-49E8-8042-A75B8F596D99}" type="pres">
      <dgm:prSet presAssocID="{985D1C40-CC6D-462D-9A09-94CE6DE4564E}" presName="vertSpace2b" presStyleCnt="0"/>
      <dgm:spPr/>
    </dgm:pt>
    <dgm:pt modelId="{B34B4D35-A9BB-4C10-A1FB-2457825AA909}" type="pres">
      <dgm:prSet presAssocID="{D9B4D98F-89E7-49BD-B5EB-7AEA6858224F}" presName="horz2" presStyleCnt="0"/>
      <dgm:spPr/>
    </dgm:pt>
    <dgm:pt modelId="{E6F73EE6-2AED-4435-AF66-E52551D4C38A}" type="pres">
      <dgm:prSet presAssocID="{D9B4D98F-89E7-49BD-B5EB-7AEA6858224F}" presName="horzSpace2" presStyleCnt="0"/>
      <dgm:spPr/>
    </dgm:pt>
    <dgm:pt modelId="{11DAE193-5A8B-45EB-9E13-50BBDFA5057D}" type="pres">
      <dgm:prSet presAssocID="{D9B4D98F-89E7-49BD-B5EB-7AEA6858224F}" presName="tx2" presStyleLbl="revTx" presStyleIdx="2" presStyleCnt="10"/>
      <dgm:spPr/>
    </dgm:pt>
    <dgm:pt modelId="{2E18EC5B-849F-4474-9A95-EDC16C0F7B25}" type="pres">
      <dgm:prSet presAssocID="{D9B4D98F-89E7-49BD-B5EB-7AEA6858224F}" presName="vert2" presStyleCnt="0"/>
      <dgm:spPr/>
    </dgm:pt>
    <dgm:pt modelId="{8CEA21C1-5237-4039-A667-7853A5C5764F}" type="pres">
      <dgm:prSet presAssocID="{D9B4D98F-89E7-49BD-B5EB-7AEA6858224F}" presName="thinLine2b" presStyleLbl="callout" presStyleIdx="1" presStyleCnt="9"/>
      <dgm:spPr/>
    </dgm:pt>
    <dgm:pt modelId="{F72FE4B9-209C-4C39-9AC0-C845DCDFC53B}" type="pres">
      <dgm:prSet presAssocID="{D9B4D98F-89E7-49BD-B5EB-7AEA6858224F}" presName="vertSpace2b" presStyleCnt="0"/>
      <dgm:spPr/>
    </dgm:pt>
    <dgm:pt modelId="{358E44B3-EAE2-46B3-83B6-9739D3D80443}" type="pres">
      <dgm:prSet presAssocID="{B681461A-E459-4EE6-A05C-4A570B66B837}" presName="horz2" presStyleCnt="0"/>
      <dgm:spPr/>
    </dgm:pt>
    <dgm:pt modelId="{14C0BCD8-FC1E-4225-8966-BA524B86A86E}" type="pres">
      <dgm:prSet presAssocID="{B681461A-E459-4EE6-A05C-4A570B66B837}" presName="horzSpace2" presStyleCnt="0"/>
      <dgm:spPr/>
    </dgm:pt>
    <dgm:pt modelId="{F777D633-2305-4283-AB37-B19FAC64068E}" type="pres">
      <dgm:prSet presAssocID="{B681461A-E459-4EE6-A05C-4A570B66B837}" presName="tx2" presStyleLbl="revTx" presStyleIdx="3" presStyleCnt="10"/>
      <dgm:spPr/>
    </dgm:pt>
    <dgm:pt modelId="{1995B221-12D1-4C2E-A9DA-531D50C30C88}" type="pres">
      <dgm:prSet presAssocID="{B681461A-E459-4EE6-A05C-4A570B66B837}" presName="vert2" presStyleCnt="0"/>
      <dgm:spPr/>
    </dgm:pt>
    <dgm:pt modelId="{5E6FE73B-56C9-4459-8489-50AB5D524620}" type="pres">
      <dgm:prSet presAssocID="{B681461A-E459-4EE6-A05C-4A570B66B837}" presName="thinLine2b" presStyleLbl="callout" presStyleIdx="2" presStyleCnt="9"/>
      <dgm:spPr/>
    </dgm:pt>
    <dgm:pt modelId="{AB0C5B7A-BD12-4450-AC30-48F3A0E8E11B}" type="pres">
      <dgm:prSet presAssocID="{B681461A-E459-4EE6-A05C-4A570B66B837}" presName="vertSpace2b" presStyleCnt="0"/>
      <dgm:spPr/>
    </dgm:pt>
    <dgm:pt modelId="{89EE40B5-20CC-4DC0-B892-B33A705290EF}" type="pres">
      <dgm:prSet presAssocID="{14420684-E827-4BFE-9A13-0D348949E2AD}" presName="horz2" presStyleCnt="0"/>
      <dgm:spPr/>
    </dgm:pt>
    <dgm:pt modelId="{4FCE4B83-70A9-49FD-942E-8F1CC1C41536}" type="pres">
      <dgm:prSet presAssocID="{14420684-E827-4BFE-9A13-0D348949E2AD}" presName="horzSpace2" presStyleCnt="0"/>
      <dgm:spPr/>
    </dgm:pt>
    <dgm:pt modelId="{139DB9D5-D7D7-4DB3-9685-913894014675}" type="pres">
      <dgm:prSet presAssocID="{14420684-E827-4BFE-9A13-0D348949E2AD}" presName="tx2" presStyleLbl="revTx" presStyleIdx="4" presStyleCnt="10"/>
      <dgm:spPr/>
    </dgm:pt>
    <dgm:pt modelId="{7C3ADEF0-266C-462D-93BA-9A0CD9EDECDA}" type="pres">
      <dgm:prSet presAssocID="{14420684-E827-4BFE-9A13-0D348949E2AD}" presName="vert2" presStyleCnt="0"/>
      <dgm:spPr/>
    </dgm:pt>
    <dgm:pt modelId="{A8A37A73-505D-4499-97BF-623EE5B13016}" type="pres">
      <dgm:prSet presAssocID="{14420684-E827-4BFE-9A13-0D348949E2AD}" presName="thinLine2b" presStyleLbl="callout" presStyleIdx="3" presStyleCnt="9"/>
      <dgm:spPr/>
    </dgm:pt>
    <dgm:pt modelId="{8DA9FC91-BB4A-424C-BD32-AA82F71B53CF}" type="pres">
      <dgm:prSet presAssocID="{14420684-E827-4BFE-9A13-0D348949E2AD}" presName="vertSpace2b" presStyleCnt="0"/>
      <dgm:spPr/>
    </dgm:pt>
    <dgm:pt modelId="{D719BA81-B8D8-4F2C-AE7E-77F15C03766C}" type="pres">
      <dgm:prSet presAssocID="{E4115C7A-6ECF-4E53-9E5A-DCD729C3E562}" presName="horz2" presStyleCnt="0"/>
      <dgm:spPr/>
    </dgm:pt>
    <dgm:pt modelId="{F89555E3-ABA0-4505-B2A6-84F325A69109}" type="pres">
      <dgm:prSet presAssocID="{E4115C7A-6ECF-4E53-9E5A-DCD729C3E562}" presName="horzSpace2" presStyleCnt="0"/>
      <dgm:spPr/>
    </dgm:pt>
    <dgm:pt modelId="{6F18ACB0-6361-482B-B984-CD65DDBA70D6}" type="pres">
      <dgm:prSet presAssocID="{E4115C7A-6ECF-4E53-9E5A-DCD729C3E562}" presName="tx2" presStyleLbl="revTx" presStyleIdx="5" presStyleCnt="10"/>
      <dgm:spPr/>
    </dgm:pt>
    <dgm:pt modelId="{6C0487D4-688C-468F-92AB-B1C2BBAD31C6}" type="pres">
      <dgm:prSet presAssocID="{E4115C7A-6ECF-4E53-9E5A-DCD729C3E562}" presName="vert2" presStyleCnt="0"/>
      <dgm:spPr/>
    </dgm:pt>
    <dgm:pt modelId="{1FB718BA-F51E-4DF0-A912-173232C0C7B5}" type="pres">
      <dgm:prSet presAssocID="{E4115C7A-6ECF-4E53-9E5A-DCD729C3E562}" presName="thinLine2b" presStyleLbl="callout" presStyleIdx="4" presStyleCnt="9"/>
      <dgm:spPr/>
    </dgm:pt>
    <dgm:pt modelId="{6871791B-1F14-4D9A-B333-BF1904DD0E1D}" type="pres">
      <dgm:prSet presAssocID="{E4115C7A-6ECF-4E53-9E5A-DCD729C3E562}" presName="vertSpace2b" presStyleCnt="0"/>
      <dgm:spPr/>
    </dgm:pt>
    <dgm:pt modelId="{4299A3C2-A374-4446-8F4E-4812472A8FE6}" type="pres">
      <dgm:prSet presAssocID="{98031F41-326A-43F2-B971-9723540681D8}" presName="horz2" presStyleCnt="0"/>
      <dgm:spPr/>
    </dgm:pt>
    <dgm:pt modelId="{A53E4186-936F-4151-A857-69AA21058B75}" type="pres">
      <dgm:prSet presAssocID="{98031F41-326A-43F2-B971-9723540681D8}" presName="horzSpace2" presStyleCnt="0"/>
      <dgm:spPr/>
    </dgm:pt>
    <dgm:pt modelId="{68F05301-41E3-4C49-826A-10EEA49EE418}" type="pres">
      <dgm:prSet presAssocID="{98031F41-326A-43F2-B971-9723540681D8}" presName="tx2" presStyleLbl="revTx" presStyleIdx="6" presStyleCnt="10"/>
      <dgm:spPr/>
    </dgm:pt>
    <dgm:pt modelId="{70AB0BBF-B7E6-4F14-B630-2167C259380B}" type="pres">
      <dgm:prSet presAssocID="{98031F41-326A-43F2-B971-9723540681D8}" presName="vert2" presStyleCnt="0"/>
      <dgm:spPr/>
    </dgm:pt>
    <dgm:pt modelId="{1DCF9582-BB6B-48F6-87F8-07353C7B341A}" type="pres">
      <dgm:prSet presAssocID="{98031F41-326A-43F2-B971-9723540681D8}" presName="thinLine2b" presStyleLbl="callout" presStyleIdx="5" presStyleCnt="9"/>
      <dgm:spPr/>
    </dgm:pt>
    <dgm:pt modelId="{558C49CE-A5C5-4F4A-BC92-679350DE56AE}" type="pres">
      <dgm:prSet presAssocID="{98031F41-326A-43F2-B971-9723540681D8}" presName="vertSpace2b" presStyleCnt="0"/>
      <dgm:spPr/>
    </dgm:pt>
    <dgm:pt modelId="{206AE0E7-4B93-4AD8-A798-8BA2ECE62EF9}" type="pres">
      <dgm:prSet presAssocID="{19E2311D-E0B2-445B-A8CC-514BCD34E056}" presName="horz2" presStyleCnt="0"/>
      <dgm:spPr/>
    </dgm:pt>
    <dgm:pt modelId="{7B6A653A-BF8C-4993-BB0D-CE6CB9F5BC5D}" type="pres">
      <dgm:prSet presAssocID="{19E2311D-E0B2-445B-A8CC-514BCD34E056}" presName="horzSpace2" presStyleCnt="0"/>
      <dgm:spPr/>
    </dgm:pt>
    <dgm:pt modelId="{670CF364-C6C7-4535-9B97-4CC183E74C4E}" type="pres">
      <dgm:prSet presAssocID="{19E2311D-E0B2-445B-A8CC-514BCD34E056}" presName="tx2" presStyleLbl="revTx" presStyleIdx="7" presStyleCnt="10"/>
      <dgm:spPr/>
    </dgm:pt>
    <dgm:pt modelId="{81E52E69-F149-490C-B1BB-4DE186BF79FC}" type="pres">
      <dgm:prSet presAssocID="{19E2311D-E0B2-445B-A8CC-514BCD34E056}" presName="vert2" presStyleCnt="0"/>
      <dgm:spPr/>
    </dgm:pt>
    <dgm:pt modelId="{06FECA1E-673C-4682-A684-BB524C736282}" type="pres">
      <dgm:prSet presAssocID="{19E2311D-E0B2-445B-A8CC-514BCD34E056}" presName="thinLine2b" presStyleLbl="callout" presStyleIdx="6" presStyleCnt="9"/>
      <dgm:spPr/>
    </dgm:pt>
    <dgm:pt modelId="{10D27266-44BB-471C-A02A-21A1ECD28968}" type="pres">
      <dgm:prSet presAssocID="{19E2311D-E0B2-445B-A8CC-514BCD34E056}" presName="vertSpace2b" presStyleCnt="0"/>
      <dgm:spPr/>
    </dgm:pt>
    <dgm:pt modelId="{D10E802B-00B3-4988-BCD0-B820B87655BA}" type="pres">
      <dgm:prSet presAssocID="{21B00D1C-C607-47BB-8761-EB17B7B50681}" presName="horz2" presStyleCnt="0"/>
      <dgm:spPr/>
    </dgm:pt>
    <dgm:pt modelId="{A95F86C4-978F-495C-A508-0A5427CB141E}" type="pres">
      <dgm:prSet presAssocID="{21B00D1C-C607-47BB-8761-EB17B7B50681}" presName="horzSpace2" presStyleCnt="0"/>
      <dgm:spPr/>
    </dgm:pt>
    <dgm:pt modelId="{FBB74D28-6753-4D48-AB12-0835C490893E}" type="pres">
      <dgm:prSet presAssocID="{21B00D1C-C607-47BB-8761-EB17B7B50681}" presName="tx2" presStyleLbl="revTx" presStyleIdx="8" presStyleCnt="10"/>
      <dgm:spPr/>
    </dgm:pt>
    <dgm:pt modelId="{A19D2080-7B5C-4378-A2F5-F0A35D58EEBE}" type="pres">
      <dgm:prSet presAssocID="{21B00D1C-C607-47BB-8761-EB17B7B50681}" presName="vert2" presStyleCnt="0"/>
      <dgm:spPr/>
    </dgm:pt>
    <dgm:pt modelId="{6C55D1BB-5B93-4938-BD02-357250F6D627}" type="pres">
      <dgm:prSet presAssocID="{21B00D1C-C607-47BB-8761-EB17B7B50681}" presName="thinLine2b" presStyleLbl="callout" presStyleIdx="7" presStyleCnt="9"/>
      <dgm:spPr/>
    </dgm:pt>
    <dgm:pt modelId="{C77D83FE-73E0-430E-9F69-BD43E0EB63C8}" type="pres">
      <dgm:prSet presAssocID="{21B00D1C-C607-47BB-8761-EB17B7B50681}" presName="vertSpace2b" presStyleCnt="0"/>
      <dgm:spPr/>
    </dgm:pt>
    <dgm:pt modelId="{BA6AD88F-EC7F-432D-B283-5A35C16422AB}" type="pres">
      <dgm:prSet presAssocID="{25DDEB2E-6044-4EDF-B21B-6A571F5D8BEE}" presName="horz2" presStyleCnt="0"/>
      <dgm:spPr/>
    </dgm:pt>
    <dgm:pt modelId="{BB7A64CB-AC5C-47AB-BB74-5272304FE6FF}" type="pres">
      <dgm:prSet presAssocID="{25DDEB2E-6044-4EDF-B21B-6A571F5D8BEE}" presName="horzSpace2" presStyleCnt="0"/>
      <dgm:spPr/>
    </dgm:pt>
    <dgm:pt modelId="{072EFA68-29F7-4203-B13D-E6951E5913EA}" type="pres">
      <dgm:prSet presAssocID="{25DDEB2E-6044-4EDF-B21B-6A571F5D8BEE}" presName="tx2" presStyleLbl="revTx" presStyleIdx="9" presStyleCnt="10"/>
      <dgm:spPr/>
    </dgm:pt>
    <dgm:pt modelId="{283BAFAC-FE02-464F-BB62-35A5BA6144D9}" type="pres">
      <dgm:prSet presAssocID="{25DDEB2E-6044-4EDF-B21B-6A571F5D8BEE}" presName="vert2" presStyleCnt="0"/>
      <dgm:spPr/>
    </dgm:pt>
    <dgm:pt modelId="{BB76D70B-3903-4BF8-A249-EECD49597EDD}" type="pres">
      <dgm:prSet presAssocID="{25DDEB2E-6044-4EDF-B21B-6A571F5D8BEE}" presName="thinLine2b" presStyleLbl="callout" presStyleIdx="8" presStyleCnt="9"/>
      <dgm:spPr/>
    </dgm:pt>
    <dgm:pt modelId="{0BAE9FAE-C80E-4158-97A2-06B6D8583BA8}" type="pres">
      <dgm:prSet presAssocID="{25DDEB2E-6044-4EDF-B21B-6A571F5D8BEE}" presName="vertSpace2b" presStyleCnt="0"/>
      <dgm:spPr/>
    </dgm:pt>
  </dgm:ptLst>
  <dgm:cxnLst>
    <dgm:cxn modelId="{8A605D04-C8F5-41C6-8F82-800AE31DFB6F}" type="presOf" srcId="{D9B4D98F-89E7-49BD-B5EB-7AEA6858224F}" destId="{11DAE193-5A8B-45EB-9E13-50BBDFA5057D}" srcOrd="0" destOrd="0" presId="urn:microsoft.com/office/officeart/2008/layout/LinedList"/>
    <dgm:cxn modelId="{BC7C8105-7864-4224-A64C-772206098163}" type="presOf" srcId="{5FFD86CD-F3F9-4B5B-ACD2-B5B819FB9472}" destId="{72573FFC-F61A-47F0-8A8E-D7FF3A26945D}" srcOrd="0" destOrd="0" presId="urn:microsoft.com/office/officeart/2008/layout/LinedList"/>
    <dgm:cxn modelId="{E8317B1A-9233-42AD-BCAB-6559990D9416}" srcId="{19ABF7D8-8DE7-4876-9F80-21F878BCD9D0}" destId="{98031F41-326A-43F2-B971-9723540681D8}" srcOrd="5" destOrd="0" parTransId="{75B1481C-8247-42FB-BA40-38F129F3E9CE}" sibTransId="{0D566EBF-F158-43EB-8FB2-ECA71E629552}"/>
    <dgm:cxn modelId="{69B8291B-A259-4BF6-B752-77FD878616AF}" srcId="{19ABF7D8-8DE7-4876-9F80-21F878BCD9D0}" destId="{19E2311D-E0B2-445B-A8CC-514BCD34E056}" srcOrd="6" destOrd="0" parTransId="{D8C2DD8A-8CA0-429A-8C85-A0A5B06C0E58}" sibTransId="{17E29E4D-902F-4FAA-B8A9-EC860B0879E1}"/>
    <dgm:cxn modelId="{44E4CB2C-05A8-44FB-92AE-CA8B5BDFDA69}" type="presOf" srcId="{98031F41-326A-43F2-B971-9723540681D8}" destId="{68F05301-41E3-4C49-826A-10EEA49EE418}" srcOrd="0" destOrd="0" presId="urn:microsoft.com/office/officeart/2008/layout/LinedList"/>
    <dgm:cxn modelId="{E404EC38-4C8C-4FC3-83A8-F1475E105421}" type="presOf" srcId="{14420684-E827-4BFE-9A13-0D348949E2AD}" destId="{139DB9D5-D7D7-4DB3-9685-913894014675}" srcOrd="0" destOrd="0" presId="urn:microsoft.com/office/officeart/2008/layout/LinedList"/>
    <dgm:cxn modelId="{8F963644-4F5A-40FB-A4FC-9A88501075F5}" srcId="{19ABF7D8-8DE7-4876-9F80-21F878BCD9D0}" destId="{D9B4D98F-89E7-49BD-B5EB-7AEA6858224F}" srcOrd="1" destOrd="0" parTransId="{78FA1E2E-4D98-40A1-BB97-CCD5245BA57B}" sibTransId="{5D1BF4C7-E841-44F3-BE2D-D203C00A7340}"/>
    <dgm:cxn modelId="{7120994E-2EDA-4BFB-879C-EBBAAB8001FB}" type="presOf" srcId="{19ABF7D8-8DE7-4876-9F80-21F878BCD9D0}" destId="{1B88709B-AD22-4D71-9789-38BBDCAA9B62}" srcOrd="0" destOrd="0" presId="urn:microsoft.com/office/officeart/2008/layout/LinedList"/>
    <dgm:cxn modelId="{EA7CA47A-5FBC-43A1-A3AC-70B773136ABC}" type="presOf" srcId="{25DDEB2E-6044-4EDF-B21B-6A571F5D8BEE}" destId="{072EFA68-29F7-4203-B13D-E6951E5913EA}" srcOrd="0" destOrd="0" presId="urn:microsoft.com/office/officeart/2008/layout/LinedList"/>
    <dgm:cxn modelId="{73CA38A0-132D-45DA-A89E-EA0C3F8A4D9B}" srcId="{19ABF7D8-8DE7-4876-9F80-21F878BCD9D0}" destId="{21B00D1C-C607-47BB-8761-EB17B7B50681}" srcOrd="7" destOrd="0" parTransId="{B59A1943-E3E0-450D-97B6-BA7D27B25C38}" sibTransId="{8B1B3061-BC64-44BB-9C58-2097C0A78F0E}"/>
    <dgm:cxn modelId="{93733EB2-6D2C-4397-A905-73EC2D92DA9C}" type="presOf" srcId="{21B00D1C-C607-47BB-8761-EB17B7B50681}" destId="{FBB74D28-6753-4D48-AB12-0835C490893E}" srcOrd="0" destOrd="0" presId="urn:microsoft.com/office/officeart/2008/layout/LinedList"/>
    <dgm:cxn modelId="{7DF3F0B3-40D1-4B11-9211-8785277C1B95}" type="presOf" srcId="{B681461A-E459-4EE6-A05C-4A570B66B837}" destId="{F777D633-2305-4283-AB37-B19FAC64068E}" srcOrd="0" destOrd="0" presId="urn:microsoft.com/office/officeart/2008/layout/LinedList"/>
    <dgm:cxn modelId="{E01F3BB9-2965-4C8D-AFEE-7FC4ED1CE228}" type="presOf" srcId="{E4115C7A-6ECF-4E53-9E5A-DCD729C3E562}" destId="{6F18ACB0-6361-482B-B984-CD65DDBA70D6}" srcOrd="0" destOrd="0" presId="urn:microsoft.com/office/officeart/2008/layout/LinedList"/>
    <dgm:cxn modelId="{C8796EBB-B89F-4488-957C-2E2246242888}" type="presOf" srcId="{19E2311D-E0B2-445B-A8CC-514BCD34E056}" destId="{670CF364-C6C7-4535-9B97-4CC183E74C4E}" srcOrd="0" destOrd="0" presId="urn:microsoft.com/office/officeart/2008/layout/LinedList"/>
    <dgm:cxn modelId="{A8BFB7CF-232B-439E-AB00-B5C5FA919D3E}" srcId="{19ABF7D8-8DE7-4876-9F80-21F878BCD9D0}" destId="{14420684-E827-4BFE-9A13-0D348949E2AD}" srcOrd="3" destOrd="0" parTransId="{01CE5BFD-DC3D-4A45-ADE5-1B4481A7AF4B}" sibTransId="{4AC358E0-DB4D-4E2B-88D0-7FF1837E4E88}"/>
    <dgm:cxn modelId="{47D6FFDB-3CEA-46F5-AB5A-49DD1C05F0D6}" type="presOf" srcId="{985D1C40-CC6D-462D-9A09-94CE6DE4564E}" destId="{9AC5D2B1-E647-4B11-89D1-85C07DBABD46}" srcOrd="0" destOrd="0" presId="urn:microsoft.com/office/officeart/2008/layout/LinedList"/>
    <dgm:cxn modelId="{A375CCEE-ACE0-495C-9DBC-E8C81892DC4F}" srcId="{19ABF7D8-8DE7-4876-9F80-21F878BCD9D0}" destId="{E4115C7A-6ECF-4E53-9E5A-DCD729C3E562}" srcOrd="4" destOrd="0" parTransId="{21576F13-7013-4BFE-8FAD-6676A0480C32}" sibTransId="{6A4FFD87-4322-400B-B845-55143F265EFD}"/>
    <dgm:cxn modelId="{F013D8F1-CD36-4564-A674-084273822E07}" srcId="{19ABF7D8-8DE7-4876-9F80-21F878BCD9D0}" destId="{985D1C40-CC6D-462D-9A09-94CE6DE4564E}" srcOrd="0" destOrd="0" parTransId="{61EF2E54-FC03-47AD-BDDB-8E789A2F5113}" sibTransId="{0703FCFF-68F3-4088-A176-3E0CB5F6102E}"/>
    <dgm:cxn modelId="{8B4911F4-1BDD-478B-B9B5-BD4EBA81BC46}" srcId="{19ABF7D8-8DE7-4876-9F80-21F878BCD9D0}" destId="{25DDEB2E-6044-4EDF-B21B-6A571F5D8BEE}" srcOrd="8" destOrd="0" parTransId="{F4E38FA1-A01D-42BB-A1DE-BF4D8AD3C080}" sibTransId="{9EC72EFD-4052-4779-8E7D-58E3B9726846}"/>
    <dgm:cxn modelId="{ED6450F5-4D08-473E-84B1-10065F2C600F}" srcId="{19ABF7D8-8DE7-4876-9F80-21F878BCD9D0}" destId="{B681461A-E459-4EE6-A05C-4A570B66B837}" srcOrd="2" destOrd="0" parTransId="{8ED51311-94BB-47BF-AB81-8D4AE3D5874C}" sibTransId="{E9B958A6-2EE8-4F80-B5B2-5821D4CB0F22}"/>
    <dgm:cxn modelId="{52A894F6-2951-43B8-A474-81F2DC393404}" srcId="{5FFD86CD-F3F9-4B5B-ACD2-B5B819FB9472}" destId="{19ABF7D8-8DE7-4876-9F80-21F878BCD9D0}" srcOrd="0" destOrd="0" parTransId="{FA5E6FF8-5A72-4F1B-A4DF-6BAF807E425B}" sibTransId="{6442F5CA-04D3-46D6-AC58-18364183873E}"/>
    <dgm:cxn modelId="{47B9833E-5ACC-40DF-811A-CB15D10BE7F0}" type="presParOf" srcId="{72573FFC-F61A-47F0-8A8E-D7FF3A26945D}" destId="{B512FD1F-98DA-47FF-81E5-E84B5EFDE5C7}" srcOrd="0" destOrd="0" presId="urn:microsoft.com/office/officeart/2008/layout/LinedList"/>
    <dgm:cxn modelId="{45852D2D-9809-4E63-A555-9879D574E033}" type="presParOf" srcId="{72573FFC-F61A-47F0-8A8E-D7FF3A26945D}" destId="{41C8A061-41D9-4E3F-BC01-626F9215A019}" srcOrd="1" destOrd="0" presId="urn:microsoft.com/office/officeart/2008/layout/LinedList"/>
    <dgm:cxn modelId="{3BC5AF77-BEEB-4A3C-9F13-76939D9BF5CC}" type="presParOf" srcId="{41C8A061-41D9-4E3F-BC01-626F9215A019}" destId="{1B88709B-AD22-4D71-9789-38BBDCAA9B62}" srcOrd="0" destOrd="0" presId="urn:microsoft.com/office/officeart/2008/layout/LinedList"/>
    <dgm:cxn modelId="{0F17233C-0E45-404D-A904-46E0C6F4E299}" type="presParOf" srcId="{41C8A061-41D9-4E3F-BC01-626F9215A019}" destId="{A4EEA857-4DEE-47A8-9756-5A749B3F620C}" srcOrd="1" destOrd="0" presId="urn:microsoft.com/office/officeart/2008/layout/LinedList"/>
    <dgm:cxn modelId="{93C9AEA5-B03B-4742-8D67-8AC5C6DF5022}" type="presParOf" srcId="{A4EEA857-4DEE-47A8-9756-5A749B3F620C}" destId="{0160A600-F862-4559-B8FC-82C2278E97E3}" srcOrd="0" destOrd="0" presId="urn:microsoft.com/office/officeart/2008/layout/LinedList"/>
    <dgm:cxn modelId="{D0C214DC-2AA3-4A6B-9F7A-526FB8655616}" type="presParOf" srcId="{A4EEA857-4DEE-47A8-9756-5A749B3F620C}" destId="{15100506-1126-4154-A0D5-F40A6A16030F}" srcOrd="1" destOrd="0" presId="urn:microsoft.com/office/officeart/2008/layout/LinedList"/>
    <dgm:cxn modelId="{3B655426-5245-4900-8B5A-58D8CBDF4E01}" type="presParOf" srcId="{15100506-1126-4154-A0D5-F40A6A16030F}" destId="{4C8EA605-F306-4ED5-8157-5E87B22CCFDD}" srcOrd="0" destOrd="0" presId="urn:microsoft.com/office/officeart/2008/layout/LinedList"/>
    <dgm:cxn modelId="{69BA7E4A-BB2A-4DD9-8D5C-84215613BBF6}" type="presParOf" srcId="{15100506-1126-4154-A0D5-F40A6A16030F}" destId="{9AC5D2B1-E647-4B11-89D1-85C07DBABD46}" srcOrd="1" destOrd="0" presId="urn:microsoft.com/office/officeart/2008/layout/LinedList"/>
    <dgm:cxn modelId="{3D02BE45-75A4-4A85-BA73-BE0E1E8B4D7F}" type="presParOf" srcId="{15100506-1126-4154-A0D5-F40A6A16030F}" destId="{6950DC8F-C754-40FD-B802-B479F0147BD0}" srcOrd="2" destOrd="0" presId="urn:microsoft.com/office/officeart/2008/layout/LinedList"/>
    <dgm:cxn modelId="{2E7B74F9-4669-442E-9CEA-BD1F6AEAF2CB}" type="presParOf" srcId="{A4EEA857-4DEE-47A8-9756-5A749B3F620C}" destId="{96EBD00A-2D5B-4168-822C-F98350123684}" srcOrd="2" destOrd="0" presId="urn:microsoft.com/office/officeart/2008/layout/LinedList"/>
    <dgm:cxn modelId="{F535CB74-FC11-4939-8073-778C619755FF}" type="presParOf" srcId="{A4EEA857-4DEE-47A8-9756-5A749B3F620C}" destId="{3ACC50BC-5674-49E8-8042-A75B8F596D99}" srcOrd="3" destOrd="0" presId="urn:microsoft.com/office/officeart/2008/layout/LinedList"/>
    <dgm:cxn modelId="{4E826936-EE7F-4D71-B687-2FD4BDCBAF7A}" type="presParOf" srcId="{A4EEA857-4DEE-47A8-9756-5A749B3F620C}" destId="{B34B4D35-A9BB-4C10-A1FB-2457825AA909}" srcOrd="4" destOrd="0" presId="urn:microsoft.com/office/officeart/2008/layout/LinedList"/>
    <dgm:cxn modelId="{991589EE-BD75-42DA-B6A3-0BA812D51831}" type="presParOf" srcId="{B34B4D35-A9BB-4C10-A1FB-2457825AA909}" destId="{E6F73EE6-2AED-4435-AF66-E52551D4C38A}" srcOrd="0" destOrd="0" presId="urn:microsoft.com/office/officeart/2008/layout/LinedList"/>
    <dgm:cxn modelId="{0CB9AD0C-6AB9-49FD-8102-B6D7FCB7E281}" type="presParOf" srcId="{B34B4D35-A9BB-4C10-A1FB-2457825AA909}" destId="{11DAE193-5A8B-45EB-9E13-50BBDFA5057D}" srcOrd="1" destOrd="0" presId="urn:microsoft.com/office/officeart/2008/layout/LinedList"/>
    <dgm:cxn modelId="{43376B38-91FC-46B5-95CD-9C682A0130CE}" type="presParOf" srcId="{B34B4D35-A9BB-4C10-A1FB-2457825AA909}" destId="{2E18EC5B-849F-4474-9A95-EDC16C0F7B25}" srcOrd="2" destOrd="0" presId="urn:microsoft.com/office/officeart/2008/layout/LinedList"/>
    <dgm:cxn modelId="{100178CA-6C3A-4B74-A3E0-D69BD28E2B90}" type="presParOf" srcId="{A4EEA857-4DEE-47A8-9756-5A749B3F620C}" destId="{8CEA21C1-5237-4039-A667-7853A5C5764F}" srcOrd="5" destOrd="0" presId="urn:microsoft.com/office/officeart/2008/layout/LinedList"/>
    <dgm:cxn modelId="{1AE041FD-C7FA-4135-A8BB-35928ACE7B93}" type="presParOf" srcId="{A4EEA857-4DEE-47A8-9756-5A749B3F620C}" destId="{F72FE4B9-209C-4C39-9AC0-C845DCDFC53B}" srcOrd="6" destOrd="0" presId="urn:microsoft.com/office/officeart/2008/layout/LinedList"/>
    <dgm:cxn modelId="{B359036D-0D48-4AF7-8422-5CB0EF65451F}" type="presParOf" srcId="{A4EEA857-4DEE-47A8-9756-5A749B3F620C}" destId="{358E44B3-EAE2-46B3-83B6-9739D3D80443}" srcOrd="7" destOrd="0" presId="urn:microsoft.com/office/officeart/2008/layout/LinedList"/>
    <dgm:cxn modelId="{6490A32A-4D4C-45FD-A700-EE905C90A740}" type="presParOf" srcId="{358E44B3-EAE2-46B3-83B6-9739D3D80443}" destId="{14C0BCD8-FC1E-4225-8966-BA524B86A86E}" srcOrd="0" destOrd="0" presId="urn:microsoft.com/office/officeart/2008/layout/LinedList"/>
    <dgm:cxn modelId="{FF7007CD-C774-44DA-A760-59E043857D8B}" type="presParOf" srcId="{358E44B3-EAE2-46B3-83B6-9739D3D80443}" destId="{F777D633-2305-4283-AB37-B19FAC64068E}" srcOrd="1" destOrd="0" presId="urn:microsoft.com/office/officeart/2008/layout/LinedList"/>
    <dgm:cxn modelId="{6767D333-05EF-44BE-8BEE-DE1A04D32910}" type="presParOf" srcId="{358E44B3-EAE2-46B3-83B6-9739D3D80443}" destId="{1995B221-12D1-4C2E-A9DA-531D50C30C88}" srcOrd="2" destOrd="0" presId="urn:microsoft.com/office/officeart/2008/layout/LinedList"/>
    <dgm:cxn modelId="{72BBBECC-E707-4142-8BD0-AD3CD16BEC0D}" type="presParOf" srcId="{A4EEA857-4DEE-47A8-9756-5A749B3F620C}" destId="{5E6FE73B-56C9-4459-8489-50AB5D524620}" srcOrd="8" destOrd="0" presId="urn:microsoft.com/office/officeart/2008/layout/LinedList"/>
    <dgm:cxn modelId="{74B3DCD2-F0E4-4442-8D57-9627B87B094B}" type="presParOf" srcId="{A4EEA857-4DEE-47A8-9756-5A749B3F620C}" destId="{AB0C5B7A-BD12-4450-AC30-48F3A0E8E11B}" srcOrd="9" destOrd="0" presId="urn:microsoft.com/office/officeart/2008/layout/LinedList"/>
    <dgm:cxn modelId="{9ACEC4A0-1D49-4FCA-88D8-846E85C4115F}" type="presParOf" srcId="{A4EEA857-4DEE-47A8-9756-5A749B3F620C}" destId="{89EE40B5-20CC-4DC0-B892-B33A705290EF}" srcOrd="10" destOrd="0" presId="urn:microsoft.com/office/officeart/2008/layout/LinedList"/>
    <dgm:cxn modelId="{E08CD7D2-9379-4D29-A0CA-7D6666FF131E}" type="presParOf" srcId="{89EE40B5-20CC-4DC0-B892-B33A705290EF}" destId="{4FCE4B83-70A9-49FD-942E-8F1CC1C41536}" srcOrd="0" destOrd="0" presId="urn:microsoft.com/office/officeart/2008/layout/LinedList"/>
    <dgm:cxn modelId="{6EBEF6D8-FAF9-40A0-B05D-9C7037BA2E78}" type="presParOf" srcId="{89EE40B5-20CC-4DC0-B892-B33A705290EF}" destId="{139DB9D5-D7D7-4DB3-9685-913894014675}" srcOrd="1" destOrd="0" presId="urn:microsoft.com/office/officeart/2008/layout/LinedList"/>
    <dgm:cxn modelId="{EF066617-E274-48DA-94F1-EFE57237D41E}" type="presParOf" srcId="{89EE40B5-20CC-4DC0-B892-B33A705290EF}" destId="{7C3ADEF0-266C-462D-93BA-9A0CD9EDECDA}" srcOrd="2" destOrd="0" presId="urn:microsoft.com/office/officeart/2008/layout/LinedList"/>
    <dgm:cxn modelId="{D7FCB055-E87A-4E65-9A3D-EE0DA4E7B1F4}" type="presParOf" srcId="{A4EEA857-4DEE-47A8-9756-5A749B3F620C}" destId="{A8A37A73-505D-4499-97BF-623EE5B13016}" srcOrd="11" destOrd="0" presId="urn:microsoft.com/office/officeart/2008/layout/LinedList"/>
    <dgm:cxn modelId="{3186910E-A1CB-44B1-84A4-B0E9468D933D}" type="presParOf" srcId="{A4EEA857-4DEE-47A8-9756-5A749B3F620C}" destId="{8DA9FC91-BB4A-424C-BD32-AA82F71B53CF}" srcOrd="12" destOrd="0" presId="urn:microsoft.com/office/officeart/2008/layout/LinedList"/>
    <dgm:cxn modelId="{AEC3BD92-322C-4337-AA6A-3B81867E5A32}" type="presParOf" srcId="{A4EEA857-4DEE-47A8-9756-5A749B3F620C}" destId="{D719BA81-B8D8-4F2C-AE7E-77F15C03766C}" srcOrd="13" destOrd="0" presId="urn:microsoft.com/office/officeart/2008/layout/LinedList"/>
    <dgm:cxn modelId="{358C5431-9416-4FFA-B1E0-30FBE54D476F}" type="presParOf" srcId="{D719BA81-B8D8-4F2C-AE7E-77F15C03766C}" destId="{F89555E3-ABA0-4505-B2A6-84F325A69109}" srcOrd="0" destOrd="0" presId="urn:microsoft.com/office/officeart/2008/layout/LinedList"/>
    <dgm:cxn modelId="{8AA58A51-3109-4CE5-BD4D-175480B54B52}" type="presParOf" srcId="{D719BA81-B8D8-4F2C-AE7E-77F15C03766C}" destId="{6F18ACB0-6361-482B-B984-CD65DDBA70D6}" srcOrd="1" destOrd="0" presId="urn:microsoft.com/office/officeart/2008/layout/LinedList"/>
    <dgm:cxn modelId="{BEF51E3A-F6D4-41B9-8655-AFC501077167}" type="presParOf" srcId="{D719BA81-B8D8-4F2C-AE7E-77F15C03766C}" destId="{6C0487D4-688C-468F-92AB-B1C2BBAD31C6}" srcOrd="2" destOrd="0" presId="urn:microsoft.com/office/officeart/2008/layout/LinedList"/>
    <dgm:cxn modelId="{5ED87604-09DA-4296-BAFE-CA1B318D8956}" type="presParOf" srcId="{A4EEA857-4DEE-47A8-9756-5A749B3F620C}" destId="{1FB718BA-F51E-4DF0-A912-173232C0C7B5}" srcOrd="14" destOrd="0" presId="urn:microsoft.com/office/officeart/2008/layout/LinedList"/>
    <dgm:cxn modelId="{15AE5217-445D-4A52-B141-49C7E44EC17D}" type="presParOf" srcId="{A4EEA857-4DEE-47A8-9756-5A749B3F620C}" destId="{6871791B-1F14-4D9A-B333-BF1904DD0E1D}" srcOrd="15" destOrd="0" presId="urn:microsoft.com/office/officeart/2008/layout/LinedList"/>
    <dgm:cxn modelId="{FB6EC7A9-84B6-4582-8E88-25B9DCA21B8D}" type="presParOf" srcId="{A4EEA857-4DEE-47A8-9756-5A749B3F620C}" destId="{4299A3C2-A374-4446-8F4E-4812472A8FE6}" srcOrd="16" destOrd="0" presId="urn:microsoft.com/office/officeart/2008/layout/LinedList"/>
    <dgm:cxn modelId="{6419602B-82D1-46AE-A854-C81AEC58CC2A}" type="presParOf" srcId="{4299A3C2-A374-4446-8F4E-4812472A8FE6}" destId="{A53E4186-936F-4151-A857-69AA21058B75}" srcOrd="0" destOrd="0" presId="urn:microsoft.com/office/officeart/2008/layout/LinedList"/>
    <dgm:cxn modelId="{CEB3FBF0-73A7-482E-9877-9E41C81D8F9E}" type="presParOf" srcId="{4299A3C2-A374-4446-8F4E-4812472A8FE6}" destId="{68F05301-41E3-4C49-826A-10EEA49EE418}" srcOrd="1" destOrd="0" presId="urn:microsoft.com/office/officeart/2008/layout/LinedList"/>
    <dgm:cxn modelId="{AB84BF76-DED3-4DCE-AF77-79FAF43B52D8}" type="presParOf" srcId="{4299A3C2-A374-4446-8F4E-4812472A8FE6}" destId="{70AB0BBF-B7E6-4F14-B630-2167C259380B}" srcOrd="2" destOrd="0" presId="urn:microsoft.com/office/officeart/2008/layout/LinedList"/>
    <dgm:cxn modelId="{75C0670B-E313-4617-BF3B-CE493C41A3BF}" type="presParOf" srcId="{A4EEA857-4DEE-47A8-9756-5A749B3F620C}" destId="{1DCF9582-BB6B-48F6-87F8-07353C7B341A}" srcOrd="17" destOrd="0" presId="urn:microsoft.com/office/officeart/2008/layout/LinedList"/>
    <dgm:cxn modelId="{52111883-5A93-41C1-9D54-3B79D8F2C226}" type="presParOf" srcId="{A4EEA857-4DEE-47A8-9756-5A749B3F620C}" destId="{558C49CE-A5C5-4F4A-BC92-679350DE56AE}" srcOrd="18" destOrd="0" presId="urn:microsoft.com/office/officeart/2008/layout/LinedList"/>
    <dgm:cxn modelId="{F52C00D0-C8D5-43B0-AEA1-7749FA7E70CD}" type="presParOf" srcId="{A4EEA857-4DEE-47A8-9756-5A749B3F620C}" destId="{206AE0E7-4B93-4AD8-A798-8BA2ECE62EF9}" srcOrd="19" destOrd="0" presId="urn:microsoft.com/office/officeart/2008/layout/LinedList"/>
    <dgm:cxn modelId="{056C1638-213A-4E02-8957-FEA094DF91DB}" type="presParOf" srcId="{206AE0E7-4B93-4AD8-A798-8BA2ECE62EF9}" destId="{7B6A653A-BF8C-4993-BB0D-CE6CB9F5BC5D}" srcOrd="0" destOrd="0" presId="urn:microsoft.com/office/officeart/2008/layout/LinedList"/>
    <dgm:cxn modelId="{18F760F9-C16A-4D64-BB77-E3DC6AA7905B}" type="presParOf" srcId="{206AE0E7-4B93-4AD8-A798-8BA2ECE62EF9}" destId="{670CF364-C6C7-4535-9B97-4CC183E74C4E}" srcOrd="1" destOrd="0" presId="urn:microsoft.com/office/officeart/2008/layout/LinedList"/>
    <dgm:cxn modelId="{A7B974C5-1E69-4D67-82B3-4A4C350C3741}" type="presParOf" srcId="{206AE0E7-4B93-4AD8-A798-8BA2ECE62EF9}" destId="{81E52E69-F149-490C-B1BB-4DE186BF79FC}" srcOrd="2" destOrd="0" presId="urn:microsoft.com/office/officeart/2008/layout/LinedList"/>
    <dgm:cxn modelId="{63B4BC7C-AE28-40E8-B61C-9B5FD9E49CFF}" type="presParOf" srcId="{A4EEA857-4DEE-47A8-9756-5A749B3F620C}" destId="{06FECA1E-673C-4682-A684-BB524C736282}" srcOrd="20" destOrd="0" presId="urn:microsoft.com/office/officeart/2008/layout/LinedList"/>
    <dgm:cxn modelId="{545A3100-A6FB-44C1-94EC-668E5285566C}" type="presParOf" srcId="{A4EEA857-4DEE-47A8-9756-5A749B3F620C}" destId="{10D27266-44BB-471C-A02A-21A1ECD28968}" srcOrd="21" destOrd="0" presId="urn:microsoft.com/office/officeart/2008/layout/LinedList"/>
    <dgm:cxn modelId="{E1651BCD-7DB5-4697-977A-941F169BD69B}" type="presParOf" srcId="{A4EEA857-4DEE-47A8-9756-5A749B3F620C}" destId="{D10E802B-00B3-4988-BCD0-B820B87655BA}" srcOrd="22" destOrd="0" presId="urn:microsoft.com/office/officeart/2008/layout/LinedList"/>
    <dgm:cxn modelId="{39FB1D33-FBBA-479C-AC77-8D73637BC2B3}" type="presParOf" srcId="{D10E802B-00B3-4988-BCD0-B820B87655BA}" destId="{A95F86C4-978F-495C-A508-0A5427CB141E}" srcOrd="0" destOrd="0" presId="urn:microsoft.com/office/officeart/2008/layout/LinedList"/>
    <dgm:cxn modelId="{F66C9EF2-58D9-4722-ADF1-4268C68B6787}" type="presParOf" srcId="{D10E802B-00B3-4988-BCD0-B820B87655BA}" destId="{FBB74D28-6753-4D48-AB12-0835C490893E}" srcOrd="1" destOrd="0" presId="urn:microsoft.com/office/officeart/2008/layout/LinedList"/>
    <dgm:cxn modelId="{904CD017-44E8-42C1-BFA0-FFF48E2CF427}" type="presParOf" srcId="{D10E802B-00B3-4988-BCD0-B820B87655BA}" destId="{A19D2080-7B5C-4378-A2F5-F0A35D58EEBE}" srcOrd="2" destOrd="0" presId="urn:microsoft.com/office/officeart/2008/layout/LinedList"/>
    <dgm:cxn modelId="{EEF567DF-A98E-45DA-BA0D-D0E38B02863C}" type="presParOf" srcId="{A4EEA857-4DEE-47A8-9756-5A749B3F620C}" destId="{6C55D1BB-5B93-4938-BD02-357250F6D627}" srcOrd="23" destOrd="0" presId="urn:microsoft.com/office/officeart/2008/layout/LinedList"/>
    <dgm:cxn modelId="{1B46A464-5806-4BE7-B5A1-08130E286201}" type="presParOf" srcId="{A4EEA857-4DEE-47A8-9756-5A749B3F620C}" destId="{C77D83FE-73E0-430E-9F69-BD43E0EB63C8}" srcOrd="24" destOrd="0" presId="urn:microsoft.com/office/officeart/2008/layout/LinedList"/>
    <dgm:cxn modelId="{3135A436-172D-4031-A78E-A784AEEED8FB}" type="presParOf" srcId="{A4EEA857-4DEE-47A8-9756-5A749B3F620C}" destId="{BA6AD88F-EC7F-432D-B283-5A35C16422AB}" srcOrd="25" destOrd="0" presId="urn:microsoft.com/office/officeart/2008/layout/LinedList"/>
    <dgm:cxn modelId="{6BC66E3A-CD3E-4043-AD43-3DB3F08694AE}" type="presParOf" srcId="{BA6AD88F-EC7F-432D-B283-5A35C16422AB}" destId="{BB7A64CB-AC5C-47AB-BB74-5272304FE6FF}" srcOrd="0" destOrd="0" presId="urn:microsoft.com/office/officeart/2008/layout/LinedList"/>
    <dgm:cxn modelId="{C75351DF-A5BC-4334-9357-061B99DA15B4}" type="presParOf" srcId="{BA6AD88F-EC7F-432D-B283-5A35C16422AB}" destId="{072EFA68-29F7-4203-B13D-E6951E5913EA}" srcOrd="1" destOrd="0" presId="urn:microsoft.com/office/officeart/2008/layout/LinedList"/>
    <dgm:cxn modelId="{19FC82C6-DE70-4D98-9C52-09D14C861AE7}" type="presParOf" srcId="{BA6AD88F-EC7F-432D-B283-5A35C16422AB}" destId="{283BAFAC-FE02-464F-BB62-35A5BA6144D9}" srcOrd="2" destOrd="0" presId="urn:microsoft.com/office/officeart/2008/layout/LinedList"/>
    <dgm:cxn modelId="{DF8E33E1-B664-4190-A195-D8F21D555A76}" type="presParOf" srcId="{A4EEA857-4DEE-47A8-9756-5A749B3F620C}" destId="{BB76D70B-3903-4BF8-A249-EECD49597EDD}" srcOrd="26" destOrd="0" presId="urn:microsoft.com/office/officeart/2008/layout/LinedList"/>
    <dgm:cxn modelId="{D2591378-1054-4D92-82E4-0E509D289815}" type="presParOf" srcId="{A4EEA857-4DEE-47A8-9756-5A749B3F620C}" destId="{0BAE9FAE-C80E-4158-97A2-06B6D8583BA8}" srcOrd="27"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1D1865-EDED-4AEF-8DA7-421BBAD43FDB}" type="doc">
      <dgm:prSet loTypeId="urn:diagrams.loki3.com/BracketList" loCatId="list" qsTypeId="urn:microsoft.com/office/officeart/2005/8/quickstyle/simple3" qsCatId="simple" csTypeId="urn:microsoft.com/office/officeart/2005/8/colors/accent1_1" csCatId="accent1" phldr="1"/>
      <dgm:spPr/>
      <dgm:t>
        <a:bodyPr/>
        <a:lstStyle/>
        <a:p>
          <a:endParaRPr lang="en-US"/>
        </a:p>
      </dgm:t>
    </dgm:pt>
    <dgm:pt modelId="{92B8918D-6B36-469E-8F4A-CA159CB76B91}">
      <dgm:prSet phldrT="[Text]" custT="1"/>
      <dgm:spPr/>
      <dgm:t>
        <a:bodyPr/>
        <a:lstStyle/>
        <a:p>
          <a:r>
            <a:rPr lang="en-US" sz="1400" b="1"/>
            <a:t>In-School Suspension (ISS)</a:t>
          </a:r>
        </a:p>
      </dgm:t>
    </dgm:pt>
    <dgm:pt modelId="{3D84BBBE-FB0B-4FD7-ACC5-5D50248C2D52}" type="parTrans" cxnId="{4551A6F9-25FE-438B-8767-8E0915B39879}">
      <dgm:prSet/>
      <dgm:spPr/>
      <dgm:t>
        <a:bodyPr/>
        <a:lstStyle/>
        <a:p>
          <a:endParaRPr lang="en-US"/>
        </a:p>
      </dgm:t>
    </dgm:pt>
    <dgm:pt modelId="{6A908AAA-DEEB-42DC-A8AB-D6F84B948158}" type="sibTrans" cxnId="{4551A6F9-25FE-438B-8767-8E0915B39879}">
      <dgm:prSet/>
      <dgm:spPr/>
      <dgm:t>
        <a:bodyPr/>
        <a:lstStyle/>
        <a:p>
          <a:endParaRPr lang="en-US"/>
        </a:p>
      </dgm:t>
    </dgm:pt>
    <dgm:pt modelId="{6D0FF5A9-ADD1-43BF-B8FC-372586BF8103}">
      <dgm:prSet phldrT="[Text]" custT="1"/>
      <dgm:spPr/>
      <dgm:t>
        <a:bodyPr/>
        <a:lstStyle/>
        <a:p>
          <a:r>
            <a:rPr lang="en-US" sz="1000"/>
            <a:t>  </a:t>
          </a:r>
          <a:r>
            <a:rPr lang="en-US" sz="1400" b="1"/>
            <a:t>Parent Notification Letter - </a:t>
          </a:r>
          <a:r>
            <a:rPr lang="en-US" sz="1400"/>
            <a:t>signed and dated by an administrator. </a:t>
          </a:r>
          <a:r>
            <a:rPr lang="en-US" sz="1100" i="1"/>
            <a:t>(See letters on the Federal and State Compliance website.)</a:t>
          </a:r>
          <a:endParaRPr lang="en-US" sz="1100" b="1" i="1" u="sng"/>
        </a:p>
      </dgm:t>
    </dgm:pt>
    <dgm:pt modelId="{041F1B97-9358-44FB-9F45-D3F040A97910}" type="parTrans" cxnId="{BE1E05E5-62CB-402A-957E-D710A21346A6}">
      <dgm:prSet/>
      <dgm:spPr/>
      <dgm:t>
        <a:bodyPr/>
        <a:lstStyle/>
        <a:p>
          <a:endParaRPr lang="en-US"/>
        </a:p>
      </dgm:t>
    </dgm:pt>
    <dgm:pt modelId="{1F33B005-1FF6-4718-9BD6-08017E25BF6A}" type="sibTrans" cxnId="{BE1E05E5-62CB-402A-957E-D710A21346A6}">
      <dgm:prSet/>
      <dgm:spPr/>
      <dgm:t>
        <a:bodyPr/>
        <a:lstStyle/>
        <a:p>
          <a:endParaRPr lang="en-US"/>
        </a:p>
      </dgm:t>
    </dgm:pt>
    <dgm:pt modelId="{878DA0F4-E782-4208-9A38-B2F72A919C35}">
      <dgm:prSet phldrT="[Text]" custT="1"/>
      <dgm:spPr/>
      <dgm:t>
        <a:bodyPr/>
        <a:lstStyle/>
        <a:p>
          <a:r>
            <a:rPr lang="en-US" sz="1400" b="1"/>
            <a:t>Out of School Suspension (OSS)</a:t>
          </a:r>
        </a:p>
      </dgm:t>
    </dgm:pt>
    <dgm:pt modelId="{2976739B-4081-4AEE-8DE0-A42D6E66CC14}" type="parTrans" cxnId="{C9DE284C-A48B-4598-9652-98B11ACB8EFD}">
      <dgm:prSet/>
      <dgm:spPr/>
      <dgm:t>
        <a:bodyPr/>
        <a:lstStyle/>
        <a:p>
          <a:endParaRPr lang="en-US"/>
        </a:p>
      </dgm:t>
    </dgm:pt>
    <dgm:pt modelId="{63603594-7B15-40CB-BB55-1E22E0D1878B}" type="sibTrans" cxnId="{C9DE284C-A48B-4598-9652-98B11ACB8EFD}">
      <dgm:prSet/>
      <dgm:spPr/>
      <dgm:t>
        <a:bodyPr/>
        <a:lstStyle/>
        <a:p>
          <a:endParaRPr lang="en-US"/>
        </a:p>
      </dgm:t>
    </dgm:pt>
    <dgm:pt modelId="{332380A4-DD72-4EF4-B0EE-23EE64B0BE13}">
      <dgm:prSet phldrT="[Text]" custT="1"/>
      <dgm:spPr/>
      <dgm:t>
        <a:bodyPr/>
        <a:lstStyle/>
        <a:p>
          <a:r>
            <a:rPr lang="en-US" sz="1400"/>
            <a:t>  </a:t>
          </a:r>
          <a:r>
            <a:rPr lang="en-US" sz="1400" b="1"/>
            <a:t>Parent Notification Letter - </a:t>
          </a:r>
          <a:r>
            <a:rPr lang="en-US" sz="1400"/>
            <a:t>signed and dated by an administrator. </a:t>
          </a:r>
          <a:r>
            <a:rPr lang="en-US" sz="1100" i="1"/>
            <a:t>(See letters on the Federal and State Compliance website.)</a:t>
          </a:r>
          <a:endParaRPr lang="en-US" sz="1100"/>
        </a:p>
      </dgm:t>
    </dgm:pt>
    <dgm:pt modelId="{A749B735-D6D0-41CC-B8CC-C95F228FFD62}" type="parTrans" cxnId="{578527CE-91AE-4DE9-B19A-3F6E5D60B93A}">
      <dgm:prSet/>
      <dgm:spPr/>
      <dgm:t>
        <a:bodyPr/>
        <a:lstStyle/>
        <a:p>
          <a:endParaRPr lang="en-US"/>
        </a:p>
      </dgm:t>
    </dgm:pt>
    <dgm:pt modelId="{81DE71D6-3B89-4117-BAB7-74AA39FB6847}" type="sibTrans" cxnId="{578527CE-91AE-4DE9-B19A-3F6E5D60B93A}">
      <dgm:prSet/>
      <dgm:spPr/>
      <dgm:t>
        <a:bodyPr/>
        <a:lstStyle/>
        <a:p>
          <a:endParaRPr lang="en-US"/>
        </a:p>
      </dgm:t>
    </dgm:pt>
    <dgm:pt modelId="{D25ECB0B-233D-4529-84E9-CF146E99A650}">
      <dgm:prSet phldrT="[Text]" custT="1"/>
      <dgm:spPr/>
      <dgm:t>
        <a:bodyPr/>
        <a:lstStyle/>
        <a:p>
          <a:r>
            <a:rPr lang="en-US" sz="1400" b="1"/>
            <a:t>District Alternative Education Program (DAEP)</a:t>
          </a:r>
        </a:p>
      </dgm:t>
    </dgm:pt>
    <dgm:pt modelId="{92E605F7-4A92-43E5-80A2-22ABCA42719B}" type="parTrans" cxnId="{DE8C1DF4-C5C6-49F1-AD5F-9CC4D317C127}">
      <dgm:prSet/>
      <dgm:spPr/>
      <dgm:t>
        <a:bodyPr/>
        <a:lstStyle/>
        <a:p>
          <a:endParaRPr lang="en-US"/>
        </a:p>
      </dgm:t>
    </dgm:pt>
    <dgm:pt modelId="{C0FF8D29-5130-45C5-B67B-2A47D0BC2A4C}" type="sibTrans" cxnId="{DE8C1DF4-C5C6-49F1-AD5F-9CC4D317C127}">
      <dgm:prSet/>
      <dgm:spPr/>
      <dgm:t>
        <a:bodyPr/>
        <a:lstStyle/>
        <a:p>
          <a:endParaRPr lang="en-US"/>
        </a:p>
      </dgm:t>
    </dgm:pt>
    <dgm:pt modelId="{BB0C4F6E-4B4B-49B9-BF0C-B6E4CAF09DD8}">
      <dgm:prSet phldrT="[Text]" custT="1"/>
      <dgm:spPr/>
      <dgm:t>
        <a:bodyPr/>
        <a:lstStyle/>
        <a:p>
          <a:r>
            <a:rPr lang="en-US" sz="1000"/>
            <a:t> </a:t>
          </a:r>
          <a:r>
            <a:rPr lang="en-US" sz="1400" b="1"/>
            <a:t>DAEP Parent Notification Letter. </a:t>
          </a:r>
          <a:r>
            <a:rPr lang="en-US" sz="1100" b="0" i="1"/>
            <a:t>(See letters on Student Discipline website.)</a:t>
          </a:r>
        </a:p>
      </dgm:t>
    </dgm:pt>
    <dgm:pt modelId="{1C9D3D0A-A627-4A62-92CC-F1F259E7FBE0}" type="parTrans" cxnId="{CAC79DE9-B52E-49B3-BB9A-CC3B6B586143}">
      <dgm:prSet/>
      <dgm:spPr/>
      <dgm:t>
        <a:bodyPr/>
        <a:lstStyle/>
        <a:p>
          <a:endParaRPr lang="en-US"/>
        </a:p>
      </dgm:t>
    </dgm:pt>
    <dgm:pt modelId="{BAE011AA-F11C-4BB5-B8B2-ACA3D3D3EA1B}" type="sibTrans" cxnId="{CAC79DE9-B52E-49B3-BB9A-CC3B6B586143}">
      <dgm:prSet/>
      <dgm:spPr/>
      <dgm:t>
        <a:bodyPr/>
        <a:lstStyle/>
        <a:p>
          <a:endParaRPr lang="en-US"/>
        </a:p>
      </dgm:t>
    </dgm:pt>
    <dgm:pt modelId="{E39F1BA3-816B-4871-942F-31EC95C355DB}">
      <dgm:prSet phldrT="[Text]" custT="1"/>
      <dgm:spPr/>
      <dgm:t>
        <a:bodyPr/>
        <a:lstStyle/>
        <a:p>
          <a:r>
            <a:rPr lang="en-US" sz="1400" b="1"/>
            <a:t>Juvenile Justice Alternative Education Program (JJAEP)</a:t>
          </a:r>
        </a:p>
      </dgm:t>
    </dgm:pt>
    <dgm:pt modelId="{2A22CACB-7B46-476B-BB9A-50D4678729B8}" type="parTrans" cxnId="{A2EDE93F-6A19-48E5-AD4A-096DBA8A0895}">
      <dgm:prSet/>
      <dgm:spPr/>
      <dgm:t>
        <a:bodyPr/>
        <a:lstStyle/>
        <a:p>
          <a:endParaRPr lang="en-US"/>
        </a:p>
      </dgm:t>
    </dgm:pt>
    <dgm:pt modelId="{AF9C583E-7FE0-4FCC-ADFF-38122F718310}" type="sibTrans" cxnId="{A2EDE93F-6A19-48E5-AD4A-096DBA8A0895}">
      <dgm:prSet/>
      <dgm:spPr/>
      <dgm:t>
        <a:bodyPr/>
        <a:lstStyle/>
        <a:p>
          <a:endParaRPr lang="en-US"/>
        </a:p>
      </dgm:t>
    </dgm:pt>
    <dgm:pt modelId="{F6CFE4F1-B80B-4D0E-B808-A2C0B1FB502A}">
      <dgm:prSet phldrT="[Text]" custT="1"/>
      <dgm:spPr/>
      <dgm:t>
        <a:bodyPr/>
        <a:lstStyle/>
        <a:p>
          <a:r>
            <a:rPr lang="en-US" sz="1400" b="1"/>
            <a:t>JJAEP Parent Notification Letter(s). </a:t>
          </a:r>
          <a:r>
            <a:rPr lang="en-US" sz="1100" b="0" i="1"/>
            <a:t>(See letters on Student Discipline website.)</a:t>
          </a:r>
          <a:endParaRPr lang="en-US" sz="1100"/>
        </a:p>
      </dgm:t>
    </dgm:pt>
    <dgm:pt modelId="{1D2E9507-3CA3-49FB-B1A5-8D43A9958D6B}" type="parTrans" cxnId="{93858260-115B-45E4-B778-2F7953F71A02}">
      <dgm:prSet/>
      <dgm:spPr/>
      <dgm:t>
        <a:bodyPr/>
        <a:lstStyle/>
        <a:p>
          <a:endParaRPr lang="en-US"/>
        </a:p>
      </dgm:t>
    </dgm:pt>
    <dgm:pt modelId="{21B9E30A-E13E-458C-93BA-30641EB7F7D7}" type="sibTrans" cxnId="{93858260-115B-45E4-B778-2F7953F71A02}">
      <dgm:prSet/>
      <dgm:spPr/>
      <dgm:t>
        <a:bodyPr/>
        <a:lstStyle/>
        <a:p>
          <a:endParaRPr lang="en-US"/>
        </a:p>
      </dgm:t>
    </dgm:pt>
    <dgm:pt modelId="{176FD10B-7082-438B-9A97-6DCF7DF41269}">
      <dgm:prSet phldrT="[Text]" custT="1"/>
      <dgm:spPr/>
      <dgm:t>
        <a:bodyPr/>
        <a:lstStyle/>
        <a:p>
          <a:r>
            <a:rPr lang="en-US" sz="1400" b="1"/>
            <a:t>Copy of approval/rejection email from the DAEP administrator.</a:t>
          </a:r>
        </a:p>
      </dgm:t>
    </dgm:pt>
    <dgm:pt modelId="{234B0315-CBE4-47AB-A3A0-A7EC2E8A8740}" type="parTrans" cxnId="{5DB56F0A-BEFA-4D5E-B935-16BBB417C8D4}">
      <dgm:prSet/>
      <dgm:spPr/>
      <dgm:t>
        <a:bodyPr/>
        <a:lstStyle/>
        <a:p>
          <a:endParaRPr lang="en-US"/>
        </a:p>
      </dgm:t>
    </dgm:pt>
    <dgm:pt modelId="{06FA2C83-D38D-4FEF-87C7-983F4AF4BFE1}" type="sibTrans" cxnId="{5DB56F0A-BEFA-4D5E-B935-16BBB417C8D4}">
      <dgm:prSet/>
      <dgm:spPr/>
      <dgm:t>
        <a:bodyPr/>
        <a:lstStyle/>
        <a:p>
          <a:endParaRPr lang="en-US"/>
        </a:p>
      </dgm:t>
    </dgm:pt>
    <dgm:pt modelId="{1F1AD46F-253F-4F5B-B25C-96E7654C7227}">
      <dgm:prSet phldrT="[Text]" custT="1"/>
      <dgm:spPr/>
      <dgm:t>
        <a:bodyPr/>
        <a:lstStyle/>
        <a:p>
          <a:r>
            <a:rPr lang="en-US" sz="1400" b="1"/>
            <a:t>Copy of Online DAEP Referral Application.</a:t>
          </a:r>
          <a:endParaRPr lang="en-US" sz="1100" b="0" i="1"/>
        </a:p>
      </dgm:t>
    </dgm:pt>
    <dgm:pt modelId="{CE8C2169-4D87-4E89-A2F9-045F67F27E26}" type="parTrans" cxnId="{942ED79B-2E75-4AEF-B8CB-0C9A2BF5301F}">
      <dgm:prSet/>
      <dgm:spPr/>
      <dgm:t>
        <a:bodyPr/>
        <a:lstStyle/>
        <a:p>
          <a:endParaRPr lang="en-US"/>
        </a:p>
      </dgm:t>
    </dgm:pt>
    <dgm:pt modelId="{3006B439-3285-4B14-BB79-EB3906790DB0}" type="sibTrans" cxnId="{942ED79B-2E75-4AEF-B8CB-0C9A2BF5301F}">
      <dgm:prSet/>
      <dgm:spPr/>
      <dgm:t>
        <a:bodyPr/>
        <a:lstStyle/>
        <a:p>
          <a:endParaRPr lang="en-US"/>
        </a:p>
      </dgm:t>
    </dgm:pt>
    <dgm:pt modelId="{90A926F8-3520-4470-B08E-303303A8521F}">
      <dgm:prSet phldrT="[Text]" custT="1"/>
      <dgm:spPr/>
      <dgm:t>
        <a:bodyPr/>
        <a:lstStyle/>
        <a:p>
          <a:r>
            <a:rPr lang="en-US" sz="1400" b="1"/>
            <a:t>Copy of Online JJAEP Referral Application.</a:t>
          </a:r>
          <a:endParaRPr lang="en-US" sz="1400"/>
        </a:p>
      </dgm:t>
    </dgm:pt>
    <dgm:pt modelId="{E689F8A0-AB21-4F2B-BC46-5892586C8607}" type="parTrans" cxnId="{148C4AE4-0156-43DF-9CF2-5D9863F77F9E}">
      <dgm:prSet/>
      <dgm:spPr/>
      <dgm:t>
        <a:bodyPr/>
        <a:lstStyle/>
        <a:p>
          <a:endParaRPr lang="en-US"/>
        </a:p>
      </dgm:t>
    </dgm:pt>
    <dgm:pt modelId="{824B86F6-F220-4944-A1D8-CE2246C02E9F}" type="sibTrans" cxnId="{148C4AE4-0156-43DF-9CF2-5D9863F77F9E}">
      <dgm:prSet/>
      <dgm:spPr/>
      <dgm:t>
        <a:bodyPr/>
        <a:lstStyle/>
        <a:p>
          <a:endParaRPr lang="en-US"/>
        </a:p>
      </dgm:t>
    </dgm:pt>
    <dgm:pt modelId="{39E51356-18F7-4EC0-B496-9E4C03685E8D}" type="pres">
      <dgm:prSet presAssocID="{E41D1865-EDED-4AEF-8DA7-421BBAD43FDB}" presName="Name0" presStyleCnt="0">
        <dgm:presLayoutVars>
          <dgm:dir/>
          <dgm:animLvl val="lvl"/>
          <dgm:resizeHandles val="exact"/>
        </dgm:presLayoutVars>
      </dgm:prSet>
      <dgm:spPr/>
    </dgm:pt>
    <dgm:pt modelId="{8F3AE151-FDDC-4E3A-B0CC-C35869AB9785}" type="pres">
      <dgm:prSet presAssocID="{92B8918D-6B36-469E-8F4A-CA159CB76B91}" presName="linNode" presStyleCnt="0"/>
      <dgm:spPr/>
    </dgm:pt>
    <dgm:pt modelId="{430C9850-7ECC-4C0A-AC58-AACC8A22D304}" type="pres">
      <dgm:prSet presAssocID="{92B8918D-6B36-469E-8F4A-CA159CB76B91}" presName="parTx" presStyleLbl="revTx" presStyleIdx="0" presStyleCnt="4">
        <dgm:presLayoutVars>
          <dgm:chMax val="1"/>
          <dgm:bulletEnabled val="1"/>
        </dgm:presLayoutVars>
      </dgm:prSet>
      <dgm:spPr/>
    </dgm:pt>
    <dgm:pt modelId="{FA76CCDA-8CC6-4B08-BFC3-7CE2CEED2612}" type="pres">
      <dgm:prSet presAssocID="{92B8918D-6B36-469E-8F4A-CA159CB76B91}" presName="bracket" presStyleLbl="parChTrans1D1" presStyleIdx="0" presStyleCnt="4"/>
      <dgm:spPr/>
    </dgm:pt>
    <dgm:pt modelId="{3F098630-3CD3-4644-A8A6-4A7907E78679}" type="pres">
      <dgm:prSet presAssocID="{92B8918D-6B36-469E-8F4A-CA159CB76B91}" presName="spH" presStyleCnt="0"/>
      <dgm:spPr/>
    </dgm:pt>
    <dgm:pt modelId="{2223B84F-8FDF-46A2-AC12-C74C96FFF2CE}" type="pres">
      <dgm:prSet presAssocID="{92B8918D-6B36-469E-8F4A-CA159CB76B91}" presName="desTx" presStyleLbl="node1" presStyleIdx="0" presStyleCnt="4">
        <dgm:presLayoutVars>
          <dgm:bulletEnabled val="1"/>
        </dgm:presLayoutVars>
      </dgm:prSet>
      <dgm:spPr/>
    </dgm:pt>
    <dgm:pt modelId="{9F2C0A93-0CBB-4C1C-8A80-9F92CD9A9BD4}" type="pres">
      <dgm:prSet presAssocID="{6A908AAA-DEEB-42DC-A8AB-D6F84B948158}" presName="spV" presStyleCnt="0"/>
      <dgm:spPr/>
    </dgm:pt>
    <dgm:pt modelId="{B7ABD925-512E-4AD3-A86A-0CA71596A3EF}" type="pres">
      <dgm:prSet presAssocID="{878DA0F4-E782-4208-9A38-B2F72A919C35}" presName="linNode" presStyleCnt="0"/>
      <dgm:spPr/>
    </dgm:pt>
    <dgm:pt modelId="{B6F2B5A2-1CF0-4D92-BF44-AB1664D32E36}" type="pres">
      <dgm:prSet presAssocID="{878DA0F4-E782-4208-9A38-B2F72A919C35}" presName="parTx" presStyleLbl="revTx" presStyleIdx="1" presStyleCnt="4">
        <dgm:presLayoutVars>
          <dgm:chMax val="1"/>
          <dgm:bulletEnabled val="1"/>
        </dgm:presLayoutVars>
      </dgm:prSet>
      <dgm:spPr/>
    </dgm:pt>
    <dgm:pt modelId="{03A141D1-54B6-47E1-A37A-7EF8D11027C1}" type="pres">
      <dgm:prSet presAssocID="{878DA0F4-E782-4208-9A38-B2F72A919C35}" presName="bracket" presStyleLbl="parChTrans1D1" presStyleIdx="1" presStyleCnt="4"/>
      <dgm:spPr/>
    </dgm:pt>
    <dgm:pt modelId="{87C45BDE-3C70-46F7-8ECD-ED177660DCB6}" type="pres">
      <dgm:prSet presAssocID="{878DA0F4-E782-4208-9A38-B2F72A919C35}" presName="spH" presStyleCnt="0"/>
      <dgm:spPr/>
    </dgm:pt>
    <dgm:pt modelId="{66F93613-EBAC-4BB7-9468-6717199D0BCA}" type="pres">
      <dgm:prSet presAssocID="{878DA0F4-E782-4208-9A38-B2F72A919C35}" presName="desTx" presStyleLbl="node1" presStyleIdx="1" presStyleCnt="4">
        <dgm:presLayoutVars>
          <dgm:bulletEnabled val="1"/>
        </dgm:presLayoutVars>
      </dgm:prSet>
      <dgm:spPr/>
    </dgm:pt>
    <dgm:pt modelId="{234A073E-702F-4CF2-A3A6-B84230247C68}" type="pres">
      <dgm:prSet presAssocID="{63603594-7B15-40CB-BB55-1E22E0D1878B}" presName="spV" presStyleCnt="0"/>
      <dgm:spPr/>
    </dgm:pt>
    <dgm:pt modelId="{23B35FD4-8228-4BBA-ADC1-DF913A17EA6B}" type="pres">
      <dgm:prSet presAssocID="{D25ECB0B-233D-4529-84E9-CF146E99A650}" presName="linNode" presStyleCnt="0"/>
      <dgm:spPr/>
    </dgm:pt>
    <dgm:pt modelId="{3187EE3D-DD18-47D1-8C43-67FC5BBD6C25}" type="pres">
      <dgm:prSet presAssocID="{D25ECB0B-233D-4529-84E9-CF146E99A650}" presName="parTx" presStyleLbl="revTx" presStyleIdx="2" presStyleCnt="4">
        <dgm:presLayoutVars>
          <dgm:chMax val="1"/>
          <dgm:bulletEnabled val="1"/>
        </dgm:presLayoutVars>
      </dgm:prSet>
      <dgm:spPr/>
    </dgm:pt>
    <dgm:pt modelId="{B8F98759-B24D-48CA-8B0E-70DDF9BFE061}" type="pres">
      <dgm:prSet presAssocID="{D25ECB0B-233D-4529-84E9-CF146E99A650}" presName="bracket" presStyleLbl="parChTrans1D1" presStyleIdx="2" presStyleCnt="4"/>
      <dgm:spPr/>
    </dgm:pt>
    <dgm:pt modelId="{84C5CC5F-2FE9-4ECC-8299-C305916070D5}" type="pres">
      <dgm:prSet presAssocID="{D25ECB0B-233D-4529-84E9-CF146E99A650}" presName="spH" presStyleCnt="0"/>
      <dgm:spPr/>
    </dgm:pt>
    <dgm:pt modelId="{E34AF805-DAB2-4D92-981E-A56081068BCC}" type="pres">
      <dgm:prSet presAssocID="{D25ECB0B-233D-4529-84E9-CF146E99A650}" presName="desTx" presStyleLbl="node1" presStyleIdx="2" presStyleCnt="4" custLinFactNeighborY="-462">
        <dgm:presLayoutVars>
          <dgm:bulletEnabled val="1"/>
        </dgm:presLayoutVars>
      </dgm:prSet>
      <dgm:spPr/>
    </dgm:pt>
    <dgm:pt modelId="{59E0866C-950E-4B77-A05C-C0F9C39EF7CF}" type="pres">
      <dgm:prSet presAssocID="{C0FF8D29-5130-45C5-B67B-2A47D0BC2A4C}" presName="spV" presStyleCnt="0"/>
      <dgm:spPr/>
    </dgm:pt>
    <dgm:pt modelId="{EAA39655-09ED-4CA0-BAF4-2AD4F3AD2A0A}" type="pres">
      <dgm:prSet presAssocID="{E39F1BA3-816B-4871-942F-31EC95C355DB}" presName="linNode" presStyleCnt="0"/>
      <dgm:spPr/>
    </dgm:pt>
    <dgm:pt modelId="{EFA15295-29C1-4089-BDD9-742405EA541B}" type="pres">
      <dgm:prSet presAssocID="{E39F1BA3-816B-4871-942F-31EC95C355DB}" presName="parTx" presStyleLbl="revTx" presStyleIdx="3" presStyleCnt="4">
        <dgm:presLayoutVars>
          <dgm:chMax val="1"/>
          <dgm:bulletEnabled val="1"/>
        </dgm:presLayoutVars>
      </dgm:prSet>
      <dgm:spPr/>
    </dgm:pt>
    <dgm:pt modelId="{2A676E09-3DC2-4981-804A-D52356EE1517}" type="pres">
      <dgm:prSet presAssocID="{E39F1BA3-816B-4871-942F-31EC95C355DB}" presName="bracket" presStyleLbl="parChTrans1D1" presStyleIdx="3" presStyleCnt="4"/>
      <dgm:spPr/>
    </dgm:pt>
    <dgm:pt modelId="{9585D22E-93BF-492F-932E-75D7529B19EF}" type="pres">
      <dgm:prSet presAssocID="{E39F1BA3-816B-4871-942F-31EC95C355DB}" presName="spH" presStyleCnt="0"/>
      <dgm:spPr/>
    </dgm:pt>
    <dgm:pt modelId="{7AAA6DF9-E560-423B-9FE0-54590C515AB7}" type="pres">
      <dgm:prSet presAssocID="{E39F1BA3-816B-4871-942F-31EC95C355DB}" presName="desTx" presStyleLbl="node1" presStyleIdx="3" presStyleCnt="4">
        <dgm:presLayoutVars>
          <dgm:bulletEnabled val="1"/>
        </dgm:presLayoutVars>
      </dgm:prSet>
      <dgm:spPr/>
    </dgm:pt>
  </dgm:ptLst>
  <dgm:cxnLst>
    <dgm:cxn modelId="{5DB56F0A-BEFA-4D5E-B935-16BBB417C8D4}" srcId="{D25ECB0B-233D-4529-84E9-CF146E99A650}" destId="{176FD10B-7082-438B-9A97-6DCF7DF41269}" srcOrd="2" destOrd="0" parTransId="{234B0315-CBE4-47AB-A3A0-A7EC2E8A8740}" sibTransId="{06FA2C83-D38D-4FEF-87C7-983F4AF4BFE1}"/>
    <dgm:cxn modelId="{EB7A3A3E-78A5-4F53-ACBF-F5915595B64F}" type="presOf" srcId="{F6CFE4F1-B80B-4D0E-B808-A2C0B1FB502A}" destId="{7AAA6DF9-E560-423B-9FE0-54590C515AB7}" srcOrd="0" destOrd="0" presId="urn:diagrams.loki3.com/BracketList"/>
    <dgm:cxn modelId="{A2EDE93F-6A19-48E5-AD4A-096DBA8A0895}" srcId="{E41D1865-EDED-4AEF-8DA7-421BBAD43FDB}" destId="{E39F1BA3-816B-4871-942F-31EC95C355DB}" srcOrd="3" destOrd="0" parTransId="{2A22CACB-7B46-476B-BB9A-50D4678729B8}" sibTransId="{AF9C583E-7FE0-4FCC-ADFF-38122F718310}"/>
    <dgm:cxn modelId="{93858260-115B-45E4-B778-2F7953F71A02}" srcId="{E39F1BA3-816B-4871-942F-31EC95C355DB}" destId="{F6CFE4F1-B80B-4D0E-B808-A2C0B1FB502A}" srcOrd="0" destOrd="0" parTransId="{1D2E9507-3CA3-49FB-B1A5-8D43A9958D6B}" sibTransId="{21B9E30A-E13E-458C-93BA-30641EB7F7D7}"/>
    <dgm:cxn modelId="{481F6B63-3CD6-4806-9FCB-F63A08B0DF34}" type="presOf" srcId="{E39F1BA3-816B-4871-942F-31EC95C355DB}" destId="{EFA15295-29C1-4089-BDD9-742405EA541B}" srcOrd="0" destOrd="0" presId="urn:diagrams.loki3.com/BracketList"/>
    <dgm:cxn modelId="{C1F7EB43-AA15-42BD-B4DE-8824F4039EE1}" type="presOf" srcId="{90A926F8-3520-4470-B08E-303303A8521F}" destId="{7AAA6DF9-E560-423B-9FE0-54590C515AB7}" srcOrd="0" destOrd="1" presId="urn:diagrams.loki3.com/BracketList"/>
    <dgm:cxn modelId="{367ECE68-5B78-40EC-A08A-4C3F8B28E1D4}" type="presOf" srcId="{332380A4-DD72-4EF4-B0EE-23EE64B0BE13}" destId="{66F93613-EBAC-4BB7-9468-6717199D0BCA}" srcOrd="0" destOrd="0" presId="urn:diagrams.loki3.com/BracketList"/>
    <dgm:cxn modelId="{C9DE284C-A48B-4598-9652-98B11ACB8EFD}" srcId="{E41D1865-EDED-4AEF-8DA7-421BBAD43FDB}" destId="{878DA0F4-E782-4208-9A38-B2F72A919C35}" srcOrd="1" destOrd="0" parTransId="{2976739B-4081-4AEE-8DE0-A42D6E66CC14}" sibTransId="{63603594-7B15-40CB-BB55-1E22E0D1878B}"/>
    <dgm:cxn modelId="{9D17374E-CB5C-4E0E-BAB8-39104D963971}" type="presOf" srcId="{878DA0F4-E782-4208-9A38-B2F72A919C35}" destId="{B6F2B5A2-1CF0-4D92-BF44-AB1664D32E36}" srcOrd="0" destOrd="0" presId="urn:diagrams.loki3.com/BracketList"/>
    <dgm:cxn modelId="{09F2C64F-635E-48A7-BF6E-4893BAF2C4DF}" type="presOf" srcId="{E41D1865-EDED-4AEF-8DA7-421BBAD43FDB}" destId="{39E51356-18F7-4EC0-B496-9E4C03685E8D}" srcOrd="0" destOrd="0" presId="urn:diagrams.loki3.com/BracketList"/>
    <dgm:cxn modelId="{8F190A56-4CC1-40E7-9907-DBC7E3071AC7}" type="presOf" srcId="{D25ECB0B-233D-4529-84E9-CF146E99A650}" destId="{3187EE3D-DD18-47D1-8C43-67FC5BBD6C25}" srcOrd="0" destOrd="0" presId="urn:diagrams.loki3.com/BracketList"/>
    <dgm:cxn modelId="{37D35A8D-4A0E-4DE2-A1BC-F039CBAC07E7}" type="presOf" srcId="{1F1AD46F-253F-4F5B-B25C-96E7654C7227}" destId="{E34AF805-DAB2-4D92-981E-A56081068BCC}" srcOrd="0" destOrd="1" presId="urn:diagrams.loki3.com/BracketList"/>
    <dgm:cxn modelId="{1BF51892-6966-4F62-8D61-D965CFC5BFC0}" type="presOf" srcId="{BB0C4F6E-4B4B-49B9-BF0C-B6E4CAF09DD8}" destId="{E34AF805-DAB2-4D92-981E-A56081068BCC}" srcOrd="0" destOrd="0" presId="urn:diagrams.loki3.com/BracketList"/>
    <dgm:cxn modelId="{942ED79B-2E75-4AEF-B8CB-0C9A2BF5301F}" srcId="{D25ECB0B-233D-4529-84E9-CF146E99A650}" destId="{1F1AD46F-253F-4F5B-B25C-96E7654C7227}" srcOrd="1" destOrd="0" parTransId="{CE8C2169-4D87-4E89-A2F9-045F67F27E26}" sibTransId="{3006B439-3285-4B14-BB79-EB3906790DB0}"/>
    <dgm:cxn modelId="{0FB324B4-F000-461C-93D9-22CB337E4D55}" type="presOf" srcId="{92B8918D-6B36-469E-8F4A-CA159CB76B91}" destId="{430C9850-7ECC-4C0A-AC58-AACC8A22D304}" srcOrd="0" destOrd="0" presId="urn:diagrams.loki3.com/BracketList"/>
    <dgm:cxn modelId="{578527CE-91AE-4DE9-B19A-3F6E5D60B93A}" srcId="{878DA0F4-E782-4208-9A38-B2F72A919C35}" destId="{332380A4-DD72-4EF4-B0EE-23EE64B0BE13}" srcOrd="0" destOrd="0" parTransId="{A749B735-D6D0-41CC-B8CC-C95F228FFD62}" sibTransId="{81DE71D6-3B89-4117-BAB7-74AA39FB6847}"/>
    <dgm:cxn modelId="{148C4AE4-0156-43DF-9CF2-5D9863F77F9E}" srcId="{E39F1BA3-816B-4871-942F-31EC95C355DB}" destId="{90A926F8-3520-4470-B08E-303303A8521F}" srcOrd="1" destOrd="0" parTransId="{E689F8A0-AB21-4F2B-BC46-5892586C8607}" sibTransId="{824B86F6-F220-4944-A1D8-CE2246C02E9F}"/>
    <dgm:cxn modelId="{BE1E05E5-62CB-402A-957E-D710A21346A6}" srcId="{92B8918D-6B36-469E-8F4A-CA159CB76B91}" destId="{6D0FF5A9-ADD1-43BF-B8FC-372586BF8103}" srcOrd="0" destOrd="0" parTransId="{041F1B97-9358-44FB-9F45-D3F040A97910}" sibTransId="{1F33B005-1FF6-4718-9BD6-08017E25BF6A}"/>
    <dgm:cxn modelId="{CAC79DE9-B52E-49B3-BB9A-CC3B6B586143}" srcId="{D25ECB0B-233D-4529-84E9-CF146E99A650}" destId="{BB0C4F6E-4B4B-49B9-BF0C-B6E4CAF09DD8}" srcOrd="0" destOrd="0" parTransId="{1C9D3D0A-A627-4A62-92CC-F1F259E7FBE0}" sibTransId="{BAE011AA-F11C-4BB5-B8B2-ACA3D3D3EA1B}"/>
    <dgm:cxn modelId="{6664A2EA-3481-40C5-A9DA-9433B7C434C4}" type="presOf" srcId="{6D0FF5A9-ADD1-43BF-B8FC-372586BF8103}" destId="{2223B84F-8FDF-46A2-AC12-C74C96FFF2CE}" srcOrd="0" destOrd="0" presId="urn:diagrams.loki3.com/BracketList"/>
    <dgm:cxn modelId="{DE8C1DF4-C5C6-49F1-AD5F-9CC4D317C127}" srcId="{E41D1865-EDED-4AEF-8DA7-421BBAD43FDB}" destId="{D25ECB0B-233D-4529-84E9-CF146E99A650}" srcOrd="2" destOrd="0" parTransId="{92E605F7-4A92-43E5-80A2-22ABCA42719B}" sibTransId="{C0FF8D29-5130-45C5-B67B-2A47D0BC2A4C}"/>
    <dgm:cxn modelId="{4551A6F9-25FE-438B-8767-8E0915B39879}" srcId="{E41D1865-EDED-4AEF-8DA7-421BBAD43FDB}" destId="{92B8918D-6B36-469E-8F4A-CA159CB76B91}" srcOrd="0" destOrd="0" parTransId="{3D84BBBE-FB0B-4FD7-ACC5-5D50248C2D52}" sibTransId="{6A908AAA-DEEB-42DC-A8AB-D6F84B948158}"/>
    <dgm:cxn modelId="{EE11BAFB-1403-4F4E-8600-322746024813}" type="presOf" srcId="{176FD10B-7082-438B-9A97-6DCF7DF41269}" destId="{E34AF805-DAB2-4D92-981E-A56081068BCC}" srcOrd="0" destOrd="2" presId="urn:diagrams.loki3.com/BracketList"/>
    <dgm:cxn modelId="{D64AE118-0727-46DF-9B1C-FC17381E7AC7}" type="presParOf" srcId="{39E51356-18F7-4EC0-B496-9E4C03685E8D}" destId="{8F3AE151-FDDC-4E3A-B0CC-C35869AB9785}" srcOrd="0" destOrd="0" presId="urn:diagrams.loki3.com/BracketList"/>
    <dgm:cxn modelId="{F8E2B665-2C79-419D-9B72-F645586AE752}" type="presParOf" srcId="{8F3AE151-FDDC-4E3A-B0CC-C35869AB9785}" destId="{430C9850-7ECC-4C0A-AC58-AACC8A22D304}" srcOrd="0" destOrd="0" presId="urn:diagrams.loki3.com/BracketList"/>
    <dgm:cxn modelId="{7345C8E7-D908-4503-B136-2A6670277F61}" type="presParOf" srcId="{8F3AE151-FDDC-4E3A-B0CC-C35869AB9785}" destId="{FA76CCDA-8CC6-4B08-BFC3-7CE2CEED2612}" srcOrd="1" destOrd="0" presId="urn:diagrams.loki3.com/BracketList"/>
    <dgm:cxn modelId="{57EACF6F-BC7D-4129-A67C-A9A3A7BAF938}" type="presParOf" srcId="{8F3AE151-FDDC-4E3A-B0CC-C35869AB9785}" destId="{3F098630-3CD3-4644-A8A6-4A7907E78679}" srcOrd="2" destOrd="0" presId="urn:diagrams.loki3.com/BracketList"/>
    <dgm:cxn modelId="{FCEBCB8D-DABA-470D-8FA4-BDD6652F35EB}" type="presParOf" srcId="{8F3AE151-FDDC-4E3A-B0CC-C35869AB9785}" destId="{2223B84F-8FDF-46A2-AC12-C74C96FFF2CE}" srcOrd="3" destOrd="0" presId="urn:diagrams.loki3.com/BracketList"/>
    <dgm:cxn modelId="{9A12A1FF-4A6C-4BC1-9F34-0D444FD1F9DA}" type="presParOf" srcId="{39E51356-18F7-4EC0-B496-9E4C03685E8D}" destId="{9F2C0A93-0CBB-4C1C-8A80-9F92CD9A9BD4}" srcOrd="1" destOrd="0" presId="urn:diagrams.loki3.com/BracketList"/>
    <dgm:cxn modelId="{7FF82D76-3BD8-4F4B-8B9C-B8A063D1C254}" type="presParOf" srcId="{39E51356-18F7-4EC0-B496-9E4C03685E8D}" destId="{B7ABD925-512E-4AD3-A86A-0CA71596A3EF}" srcOrd="2" destOrd="0" presId="urn:diagrams.loki3.com/BracketList"/>
    <dgm:cxn modelId="{5C2B693F-995F-4412-BDFD-BE417C4DEDEF}" type="presParOf" srcId="{B7ABD925-512E-4AD3-A86A-0CA71596A3EF}" destId="{B6F2B5A2-1CF0-4D92-BF44-AB1664D32E36}" srcOrd="0" destOrd="0" presId="urn:diagrams.loki3.com/BracketList"/>
    <dgm:cxn modelId="{688AF024-C4DD-4D40-B2D9-7AB9999CE888}" type="presParOf" srcId="{B7ABD925-512E-4AD3-A86A-0CA71596A3EF}" destId="{03A141D1-54B6-47E1-A37A-7EF8D11027C1}" srcOrd="1" destOrd="0" presId="urn:diagrams.loki3.com/BracketList"/>
    <dgm:cxn modelId="{07B47A48-B2E6-487E-A8C8-2637F52DE182}" type="presParOf" srcId="{B7ABD925-512E-4AD3-A86A-0CA71596A3EF}" destId="{87C45BDE-3C70-46F7-8ECD-ED177660DCB6}" srcOrd="2" destOrd="0" presId="urn:diagrams.loki3.com/BracketList"/>
    <dgm:cxn modelId="{36A63142-4C35-428D-B145-6255AD5D64BF}" type="presParOf" srcId="{B7ABD925-512E-4AD3-A86A-0CA71596A3EF}" destId="{66F93613-EBAC-4BB7-9468-6717199D0BCA}" srcOrd="3" destOrd="0" presId="urn:diagrams.loki3.com/BracketList"/>
    <dgm:cxn modelId="{A18DA312-8654-4D03-8535-E36BB3D54C1F}" type="presParOf" srcId="{39E51356-18F7-4EC0-B496-9E4C03685E8D}" destId="{234A073E-702F-4CF2-A3A6-B84230247C68}" srcOrd="3" destOrd="0" presId="urn:diagrams.loki3.com/BracketList"/>
    <dgm:cxn modelId="{81909805-BF40-4FC2-A9E0-0C53FF05DA0A}" type="presParOf" srcId="{39E51356-18F7-4EC0-B496-9E4C03685E8D}" destId="{23B35FD4-8228-4BBA-ADC1-DF913A17EA6B}" srcOrd="4" destOrd="0" presId="urn:diagrams.loki3.com/BracketList"/>
    <dgm:cxn modelId="{5CB9DD28-86C3-4047-BC19-113EA122B9E6}" type="presParOf" srcId="{23B35FD4-8228-4BBA-ADC1-DF913A17EA6B}" destId="{3187EE3D-DD18-47D1-8C43-67FC5BBD6C25}" srcOrd="0" destOrd="0" presId="urn:diagrams.loki3.com/BracketList"/>
    <dgm:cxn modelId="{9AA3DA86-79E2-40A1-BADE-155DB3B0D382}" type="presParOf" srcId="{23B35FD4-8228-4BBA-ADC1-DF913A17EA6B}" destId="{B8F98759-B24D-48CA-8B0E-70DDF9BFE061}" srcOrd="1" destOrd="0" presId="urn:diagrams.loki3.com/BracketList"/>
    <dgm:cxn modelId="{B9468E6E-37B2-4E15-A21F-18A82197DCE1}" type="presParOf" srcId="{23B35FD4-8228-4BBA-ADC1-DF913A17EA6B}" destId="{84C5CC5F-2FE9-4ECC-8299-C305916070D5}" srcOrd="2" destOrd="0" presId="urn:diagrams.loki3.com/BracketList"/>
    <dgm:cxn modelId="{13FB73B7-A859-4B1C-9CEF-0B083F007F4C}" type="presParOf" srcId="{23B35FD4-8228-4BBA-ADC1-DF913A17EA6B}" destId="{E34AF805-DAB2-4D92-981E-A56081068BCC}" srcOrd="3" destOrd="0" presId="urn:diagrams.loki3.com/BracketList"/>
    <dgm:cxn modelId="{EE0F4C7B-4E50-4087-9862-7A3FBD103090}" type="presParOf" srcId="{39E51356-18F7-4EC0-B496-9E4C03685E8D}" destId="{59E0866C-950E-4B77-A05C-C0F9C39EF7CF}" srcOrd="5" destOrd="0" presId="urn:diagrams.loki3.com/BracketList"/>
    <dgm:cxn modelId="{1DE4776D-B764-467C-945F-7CEE94F9892B}" type="presParOf" srcId="{39E51356-18F7-4EC0-B496-9E4C03685E8D}" destId="{EAA39655-09ED-4CA0-BAF4-2AD4F3AD2A0A}" srcOrd="6" destOrd="0" presId="urn:diagrams.loki3.com/BracketList"/>
    <dgm:cxn modelId="{E235C3C9-F7C0-4E9E-B326-AAD68B88B733}" type="presParOf" srcId="{EAA39655-09ED-4CA0-BAF4-2AD4F3AD2A0A}" destId="{EFA15295-29C1-4089-BDD9-742405EA541B}" srcOrd="0" destOrd="0" presId="urn:diagrams.loki3.com/BracketList"/>
    <dgm:cxn modelId="{69263AA1-4036-4B06-AB4E-765004CFF623}" type="presParOf" srcId="{EAA39655-09ED-4CA0-BAF4-2AD4F3AD2A0A}" destId="{2A676E09-3DC2-4981-804A-D52356EE1517}" srcOrd="1" destOrd="0" presId="urn:diagrams.loki3.com/BracketList"/>
    <dgm:cxn modelId="{70F4E964-269B-4A6B-9610-CCEEF409FE0C}" type="presParOf" srcId="{EAA39655-09ED-4CA0-BAF4-2AD4F3AD2A0A}" destId="{9585D22E-93BF-492F-932E-75D7529B19EF}" srcOrd="2" destOrd="0" presId="urn:diagrams.loki3.com/BracketList"/>
    <dgm:cxn modelId="{F3F41D4A-A9D6-4591-97BA-D071EB7334A7}" type="presParOf" srcId="{EAA39655-09ED-4CA0-BAF4-2AD4F3AD2A0A}" destId="{7AAA6DF9-E560-423B-9FE0-54590C515AB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00CAC9-01B3-42AB-ADDA-445C324C6BB5}" type="doc">
      <dgm:prSet loTypeId="urn:microsoft.com/office/officeart/2011/layout/TabList" loCatId="list" qsTypeId="urn:microsoft.com/office/officeart/2005/8/quickstyle/simple4" qsCatId="simple" csTypeId="urn:microsoft.com/office/officeart/2005/8/colors/colorful3" csCatId="colorful" phldr="1"/>
      <dgm:spPr/>
      <dgm:t>
        <a:bodyPr/>
        <a:lstStyle/>
        <a:p>
          <a:endParaRPr lang="en-US"/>
        </a:p>
      </dgm:t>
    </dgm:pt>
    <dgm:pt modelId="{EC10C536-9356-4FCA-BD89-523EE80CFE52}">
      <dgm:prSet phldrT="[Text]" custT="1"/>
      <dgm:spPr/>
      <dgm:t>
        <a:bodyPr/>
        <a:lstStyle/>
        <a:p>
          <a:r>
            <a:rPr lang="en-US" sz="1600"/>
            <a:t>Supporting documentation</a:t>
          </a:r>
        </a:p>
      </dgm:t>
    </dgm:pt>
    <dgm:pt modelId="{CC4E08B7-22AD-448B-B228-AD136C9AA007}" type="parTrans" cxnId="{CE5898BA-8B2C-4148-A79F-2727982FB52D}">
      <dgm:prSet/>
      <dgm:spPr/>
      <dgm:t>
        <a:bodyPr/>
        <a:lstStyle/>
        <a:p>
          <a:endParaRPr lang="en-US"/>
        </a:p>
      </dgm:t>
    </dgm:pt>
    <dgm:pt modelId="{46BCEE07-7E66-4CB3-A8E5-DBA858915D58}" type="sibTrans" cxnId="{CE5898BA-8B2C-4148-A79F-2727982FB52D}">
      <dgm:prSet/>
      <dgm:spPr/>
      <dgm:t>
        <a:bodyPr/>
        <a:lstStyle/>
        <a:p>
          <a:endParaRPr lang="en-US"/>
        </a:p>
      </dgm:t>
    </dgm:pt>
    <dgm:pt modelId="{A253D4F4-258C-4F18-A299-37B02E3A70A9}">
      <dgm:prSet phldrT="[Text]" custT="1"/>
      <dgm:spPr/>
      <dgm:t>
        <a:bodyPr/>
        <a:lstStyle/>
        <a:p>
          <a:r>
            <a:rPr lang="en-US" sz="1200"/>
            <a:t>Documentation must be sufficient to  meet the assigned code. </a:t>
          </a:r>
          <a:r>
            <a:rPr lang="en-US" sz="1200" b="1">
              <a:solidFill>
                <a:srgbClr val="FF0000"/>
              </a:solidFill>
            </a:rPr>
            <a:t>See PEIMS Appendix D for guidelines. Contact Federal and State Compliance with questions.</a:t>
          </a:r>
        </a:p>
      </dgm:t>
    </dgm:pt>
    <dgm:pt modelId="{52BB3D8B-882E-4955-AB21-5C4BCB140C12}" type="parTrans" cxnId="{BA41E056-F0D0-4B19-8E72-5A4C275DB5CB}">
      <dgm:prSet/>
      <dgm:spPr/>
      <dgm:t>
        <a:bodyPr/>
        <a:lstStyle/>
        <a:p>
          <a:endParaRPr lang="en-US"/>
        </a:p>
      </dgm:t>
    </dgm:pt>
    <dgm:pt modelId="{C80BB359-0263-4C08-8ECD-90C48E0B113C}" type="sibTrans" cxnId="{BA41E056-F0D0-4B19-8E72-5A4C275DB5CB}">
      <dgm:prSet/>
      <dgm:spPr/>
      <dgm:t>
        <a:bodyPr/>
        <a:lstStyle/>
        <a:p>
          <a:endParaRPr lang="en-US"/>
        </a:p>
      </dgm:t>
    </dgm:pt>
    <dgm:pt modelId="{89EDDD90-9152-4E5A-B435-CBBA98AD1734}">
      <dgm:prSet phldrT="[Text]" custT="1"/>
      <dgm:spPr/>
      <dgm:t>
        <a:bodyPr/>
        <a:lstStyle/>
        <a:p>
          <a:r>
            <a:rPr lang="en-US" sz="1200"/>
            <a:t>Documentation must be physically present in student’s folder at time of leaver code assignment. </a:t>
          </a:r>
        </a:p>
      </dgm:t>
    </dgm:pt>
    <dgm:pt modelId="{3D2FF5BD-7A5C-4DC8-8418-509B7900E075}" type="parTrans" cxnId="{27074447-0450-4E17-B992-007CFBECFBD8}">
      <dgm:prSet/>
      <dgm:spPr/>
      <dgm:t>
        <a:bodyPr/>
        <a:lstStyle/>
        <a:p>
          <a:endParaRPr lang="en-US"/>
        </a:p>
      </dgm:t>
    </dgm:pt>
    <dgm:pt modelId="{2D0A5FBD-D020-482C-A39D-6667361BE430}" type="sibTrans" cxnId="{27074447-0450-4E17-B992-007CFBECFBD8}">
      <dgm:prSet/>
      <dgm:spPr/>
      <dgm:t>
        <a:bodyPr/>
        <a:lstStyle/>
        <a:p>
          <a:endParaRPr lang="en-US"/>
        </a:p>
      </dgm:t>
    </dgm:pt>
    <dgm:pt modelId="{8D91F81C-6E1B-4D1A-86E7-E1BD8E744B41}">
      <dgm:prSet phldrT="[Text]"/>
      <dgm:spPr/>
      <dgm:t>
        <a:bodyPr/>
        <a:lstStyle/>
        <a:p>
          <a:endParaRPr lang="en-US"/>
        </a:p>
      </dgm:t>
    </dgm:pt>
    <dgm:pt modelId="{EB1A0E43-52B6-4C55-BD26-A8C018609FCB}" type="parTrans" cxnId="{1376ADF6-6508-4B59-AA3E-8C4C49B31007}">
      <dgm:prSet/>
      <dgm:spPr/>
      <dgm:t>
        <a:bodyPr/>
        <a:lstStyle/>
        <a:p>
          <a:endParaRPr lang="en-US"/>
        </a:p>
      </dgm:t>
    </dgm:pt>
    <dgm:pt modelId="{704934EA-A85C-4D92-84F7-A4B2F439904C}" type="sibTrans" cxnId="{1376ADF6-6508-4B59-AA3E-8C4C49B31007}">
      <dgm:prSet/>
      <dgm:spPr/>
      <dgm:t>
        <a:bodyPr/>
        <a:lstStyle/>
        <a:p>
          <a:endParaRPr lang="en-US"/>
        </a:p>
      </dgm:t>
    </dgm:pt>
    <dgm:pt modelId="{BF3E2861-E93F-4D7E-A64D-57E2DF20A44D}" type="pres">
      <dgm:prSet presAssocID="{3E00CAC9-01B3-42AB-ADDA-445C324C6BB5}" presName="Name0" presStyleCnt="0">
        <dgm:presLayoutVars>
          <dgm:chMax/>
          <dgm:chPref val="3"/>
          <dgm:dir/>
          <dgm:animOne val="branch"/>
          <dgm:animLvl val="lvl"/>
        </dgm:presLayoutVars>
      </dgm:prSet>
      <dgm:spPr/>
    </dgm:pt>
    <dgm:pt modelId="{DC746A44-7947-44F4-8D90-E770922107C8}" type="pres">
      <dgm:prSet presAssocID="{EC10C536-9356-4FCA-BD89-523EE80CFE52}" presName="composite" presStyleCnt="0"/>
      <dgm:spPr/>
    </dgm:pt>
    <dgm:pt modelId="{88CC21B1-22D0-42F7-A2FC-D96574DF2E75}" type="pres">
      <dgm:prSet presAssocID="{EC10C536-9356-4FCA-BD89-523EE80CFE52}" presName="FirstChild" presStyleLbl="revTx" presStyleIdx="0" presStyleCnt="2">
        <dgm:presLayoutVars>
          <dgm:chMax val="0"/>
          <dgm:chPref val="0"/>
          <dgm:bulletEnabled val="1"/>
        </dgm:presLayoutVars>
      </dgm:prSet>
      <dgm:spPr/>
    </dgm:pt>
    <dgm:pt modelId="{E1ED05A7-C700-4DB2-8DBD-FE5B0C66EB7F}" type="pres">
      <dgm:prSet presAssocID="{EC10C536-9356-4FCA-BD89-523EE80CFE52}" presName="Parent" presStyleLbl="alignNode1" presStyleIdx="0" presStyleCnt="1">
        <dgm:presLayoutVars>
          <dgm:chMax val="3"/>
          <dgm:chPref val="3"/>
          <dgm:bulletEnabled val="1"/>
        </dgm:presLayoutVars>
      </dgm:prSet>
      <dgm:spPr/>
    </dgm:pt>
    <dgm:pt modelId="{B3AAE1AD-0992-467A-9DD4-0BB4B73BA5E4}" type="pres">
      <dgm:prSet presAssocID="{EC10C536-9356-4FCA-BD89-523EE80CFE52}" presName="Accent" presStyleLbl="parChTrans1D1" presStyleIdx="0" presStyleCnt="1"/>
      <dgm:spPr/>
    </dgm:pt>
    <dgm:pt modelId="{FF193864-EA87-4134-BA34-2738FD09CC6C}" type="pres">
      <dgm:prSet presAssocID="{EC10C536-9356-4FCA-BD89-523EE80CFE52}" presName="Child" presStyleLbl="revTx" presStyleIdx="1" presStyleCnt="2">
        <dgm:presLayoutVars>
          <dgm:chMax val="0"/>
          <dgm:chPref val="0"/>
          <dgm:bulletEnabled val="1"/>
        </dgm:presLayoutVars>
      </dgm:prSet>
      <dgm:spPr/>
    </dgm:pt>
  </dgm:ptLst>
  <dgm:cxnLst>
    <dgm:cxn modelId="{139B7803-26C0-4CA6-8A76-E0CA7B183922}" type="presOf" srcId="{89EDDD90-9152-4E5A-B435-CBBA98AD1734}" destId="{FF193864-EA87-4134-BA34-2738FD09CC6C}" srcOrd="0" destOrd="1" presId="urn:microsoft.com/office/officeart/2011/layout/TabList"/>
    <dgm:cxn modelId="{778CE82D-FB5C-441A-9B17-EA2FE7CC6D83}" type="presOf" srcId="{3E00CAC9-01B3-42AB-ADDA-445C324C6BB5}" destId="{BF3E2861-E93F-4D7E-A64D-57E2DF20A44D}" srcOrd="0" destOrd="0" presId="urn:microsoft.com/office/officeart/2011/layout/TabList"/>
    <dgm:cxn modelId="{D9CA653C-308E-4579-BEBA-ED6D3FE9C8D0}" type="presOf" srcId="{A253D4F4-258C-4F18-A299-37B02E3A70A9}" destId="{FF193864-EA87-4134-BA34-2738FD09CC6C}" srcOrd="0" destOrd="0" presId="urn:microsoft.com/office/officeart/2011/layout/TabList"/>
    <dgm:cxn modelId="{27074447-0450-4E17-B992-007CFBECFBD8}" srcId="{EC10C536-9356-4FCA-BD89-523EE80CFE52}" destId="{89EDDD90-9152-4E5A-B435-CBBA98AD1734}" srcOrd="2" destOrd="0" parTransId="{3D2FF5BD-7A5C-4DC8-8418-509B7900E075}" sibTransId="{2D0A5FBD-D020-482C-A39D-6667361BE430}"/>
    <dgm:cxn modelId="{BA41E056-F0D0-4B19-8E72-5A4C275DB5CB}" srcId="{EC10C536-9356-4FCA-BD89-523EE80CFE52}" destId="{A253D4F4-258C-4F18-A299-37B02E3A70A9}" srcOrd="1" destOrd="0" parTransId="{52BB3D8B-882E-4955-AB21-5C4BCB140C12}" sibTransId="{C80BB359-0263-4C08-8ECD-90C48E0B113C}"/>
    <dgm:cxn modelId="{105C3779-7CC8-4A13-BFBC-6F4D8370573A}" type="presOf" srcId="{8D91F81C-6E1B-4D1A-86E7-E1BD8E744B41}" destId="{88CC21B1-22D0-42F7-A2FC-D96574DF2E75}" srcOrd="0" destOrd="0" presId="urn:microsoft.com/office/officeart/2011/layout/TabList"/>
    <dgm:cxn modelId="{CE5898BA-8B2C-4148-A79F-2727982FB52D}" srcId="{3E00CAC9-01B3-42AB-ADDA-445C324C6BB5}" destId="{EC10C536-9356-4FCA-BD89-523EE80CFE52}" srcOrd="0" destOrd="0" parTransId="{CC4E08B7-22AD-448B-B228-AD136C9AA007}" sibTransId="{46BCEE07-7E66-4CB3-A8E5-DBA858915D58}"/>
    <dgm:cxn modelId="{B15712DA-396B-4B7C-B91A-DD71CACCC118}" type="presOf" srcId="{EC10C536-9356-4FCA-BD89-523EE80CFE52}" destId="{E1ED05A7-C700-4DB2-8DBD-FE5B0C66EB7F}" srcOrd="0" destOrd="0" presId="urn:microsoft.com/office/officeart/2011/layout/TabList"/>
    <dgm:cxn modelId="{1376ADF6-6508-4B59-AA3E-8C4C49B31007}" srcId="{EC10C536-9356-4FCA-BD89-523EE80CFE52}" destId="{8D91F81C-6E1B-4D1A-86E7-E1BD8E744B41}" srcOrd="0" destOrd="0" parTransId="{EB1A0E43-52B6-4C55-BD26-A8C018609FCB}" sibTransId="{704934EA-A85C-4D92-84F7-A4B2F439904C}"/>
    <dgm:cxn modelId="{81900C78-5CE7-49E0-99D3-7F0ACCAE6E2B}" type="presParOf" srcId="{BF3E2861-E93F-4D7E-A64D-57E2DF20A44D}" destId="{DC746A44-7947-44F4-8D90-E770922107C8}" srcOrd="0" destOrd="0" presId="urn:microsoft.com/office/officeart/2011/layout/TabList"/>
    <dgm:cxn modelId="{00357739-4927-4FE8-8616-0EC9DFFB0DEC}" type="presParOf" srcId="{DC746A44-7947-44F4-8D90-E770922107C8}" destId="{88CC21B1-22D0-42F7-A2FC-D96574DF2E75}" srcOrd="0" destOrd="0" presId="urn:microsoft.com/office/officeart/2011/layout/TabList"/>
    <dgm:cxn modelId="{9CDB4974-55E7-4F30-BEA4-5E87FF4B8C23}" type="presParOf" srcId="{DC746A44-7947-44F4-8D90-E770922107C8}" destId="{E1ED05A7-C700-4DB2-8DBD-FE5B0C66EB7F}" srcOrd="1" destOrd="0" presId="urn:microsoft.com/office/officeart/2011/layout/TabList"/>
    <dgm:cxn modelId="{7A45354A-C576-4159-9C73-0CE716AC1721}" type="presParOf" srcId="{DC746A44-7947-44F4-8D90-E770922107C8}" destId="{B3AAE1AD-0992-467A-9DD4-0BB4B73BA5E4}" srcOrd="2" destOrd="0" presId="urn:microsoft.com/office/officeart/2011/layout/TabList"/>
    <dgm:cxn modelId="{893FD92B-2525-4174-89C8-D3C5C8777713}" type="presParOf" srcId="{BF3E2861-E93F-4D7E-A64D-57E2DF20A44D}" destId="{FF193864-EA87-4134-BA34-2738FD09CC6C}"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00CAC9-01B3-42AB-ADDA-445C324C6BB5}" type="doc">
      <dgm:prSet loTypeId="urn:microsoft.com/office/officeart/2011/layout/TabList" loCatId="list" qsTypeId="urn:microsoft.com/office/officeart/2005/8/quickstyle/simple4" qsCatId="simple" csTypeId="urn:microsoft.com/office/officeart/2005/8/colors/colorful3" csCatId="colorful" phldr="1"/>
      <dgm:spPr/>
      <dgm:t>
        <a:bodyPr/>
        <a:lstStyle/>
        <a:p>
          <a:endParaRPr lang="en-US"/>
        </a:p>
      </dgm:t>
    </dgm:pt>
    <dgm:pt modelId="{EC10C536-9356-4FCA-BD89-523EE80CFE52}">
      <dgm:prSet phldrT="[Text]" custT="1"/>
      <dgm:spPr/>
      <dgm:t>
        <a:bodyPr/>
        <a:lstStyle/>
        <a:p>
          <a:r>
            <a:rPr lang="en-US" sz="1600"/>
            <a:t>Supporting documentation</a:t>
          </a:r>
        </a:p>
      </dgm:t>
    </dgm:pt>
    <dgm:pt modelId="{CC4E08B7-22AD-448B-B228-AD136C9AA007}" type="parTrans" cxnId="{CE5898BA-8B2C-4148-A79F-2727982FB52D}">
      <dgm:prSet/>
      <dgm:spPr/>
      <dgm:t>
        <a:bodyPr/>
        <a:lstStyle/>
        <a:p>
          <a:endParaRPr lang="en-US"/>
        </a:p>
      </dgm:t>
    </dgm:pt>
    <dgm:pt modelId="{46BCEE07-7E66-4CB3-A8E5-DBA858915D58}" type="sibTrans" cxnId="{CE5898BA-8B2C-4148-A79F-2727982FB52D}">
      <dgm:prSet/>
      <dgm:spPr/>
      <dgm:t>
        <a:bodyPr/>
        <a:lstStyle/>
        <a:p>
          <a:endParaRPr lang="en-US"/>
        </a:p>
      </dgm:t>
    </dgm:pt>
    <dgm:pt modelId="{A253D4F4-258C-4F18-A299-37B02E3A70A9}">
      <dgm:prSet phldrT="[Text]" custT="1"/>
      <dgm:spPr/>
      <dgm:t>
        <a:bodyPr/>
        <a:lstStyle/>
        <a:p>
          <a:r>
            <a:rPr lang="en-US" sz="1200"/>
            <a:t>Documentation must be sufficient to  meet the assigned code. </a:t>
          </a:r>
          <a:r>
            <a:rPr lang="en-US" sz="1200" b="1">
              <a:solidFill>
                <a:srgbClr val="FF0000"/>
              </a:solidFill>
            </a:rPr>
            <a:t>See PEIMS Appendix D for guidelines. Contact Federal and State Compliance with questions.</a:t>
          </a:r>
        </a:p>
      </dgm:t>
    </dgm:pt>
    <dgm:pt modelId="{52BB3D8B-882E-4955-AB21-5C4BCB140C12}" type="parTrans" cxnId="{BA41E056-F0D0-4B19-8E72-5A4C275DB5CB}">
      <dgm:prSet/>
      <dgm:spPr/>
      <dgm:t>
        <a:bodyPr/>
        <a:lstStyle/>
        <a:p>
          <a:endParaRPr lang="en-US"/>
        </a:p>
      </dgm:t>
    </dgm:pt>
    <dgm:pt modelId="{C80BB359-0263-4C08-8ECD-90C48E0B113C}" type="sibTrans" cxnId="{BA41E056-F0D0-4B19-8E72-5A4C275DB5CB}">
      <dgm:prSet/>
      <dgm:spPr/>
      <dgm:t>
        <a:bodyPr/>
        <a:lstStyle/>
        <a:p>
          <a:endParaRPr lang="en-US"/>
        </a:p>
      </dgm:t>
    </dgm:pt>
    <dgm:pt modelId="{89EDDD90-9152-4E5A-B435-CBBA98AD1734}">
      <dgm:prSet phldrT="[Text]" custT="1"/>
      <dgm:spPr/>
      <dgm:t>
        <a:bodyPr/>
        <a:lstStyle/>
        <a:p>
          <a:r>
            <a:rPr lang="en-US" sz="1200"/>
            <a:t>Documentation must be physically present in student’s folder at time of leaver code assignment. </a:t>
          </a:r>
        </a:p>
      </dgm:t>
    </dgm:pt>
    <dgm:pt modelId="{3D2FF5BD-7A5C-4DC8-8418-509B7900E075}" type="parTrans" cxnId="{27074447-0450-4E17-B992-007CFBECFBD8}">
      <dgm:prSet/>
      <dgm:spPr/>
      <dgm:t>
        <a:bodyPr/>
        <a:lstStyle/>
        <a:p>
          <a:endParaRPr lang="en-US"/>
        </a:p>
      </dgm:t>
    </dgm:pt>
    <dgm:pt modelId="{2D0A5FBD-D020-482C-A39D-6667361BE430}" type="sibTrans" cxnId="{27074447-0450-4E17-B992-007CFBECFBD8}">
      <dgm:prSet/>
      <dgm:spPr/>
      <dgm:t>
        <a:bodyPr/>
        <a:lstStyle/>
        <a:p>
          <a:endParaRPr lang="en-US"/>
        </a:p>
      </dgm:t>
    </dgm:pt>
    <dgm:pt modelId="{8D91F81C-6E1B-4D1A-86E7-E1BD8E744B41}">
      <dgm:prSet phldrT="[Text]"/>
      <dgm:spPr/>
      <dgm:t>
        <a:bodyPr/>
        <a:lstStyle/>
        <a:p>
          <a:endParaRPr lang="en-US"/>
        </a:p>
      </dgm:t>
    </dgm:pt>
    <dgm:pt modelId="{EB1A0E43-52B6-4C55-BD26-A8C018609FCB}" type="parTrans" cxnId="{1376ADF6-6508-4B59-AA3E-8C4C49B31007}">
      <dgm:prSet/>
      <dgm:spPr/>
      <dgm:t>
        <a:bodyPr/>
        <a:lstStyle/>
        <a:p>
          <a:endParaRPr lang="en-US"/>
        </a:p>
      </dgm:t>
    </dgm:pt>
    <dgm:pt modelId="{704934EA-A85C-4D92-84F7-A4B2F439904C}" type="sibTrans" cxnId="{1376ADF6-6508-4B59-AA3E-8C4C49B31007}">
      <dgm:prSet/>
      <dgm:spPr/>
      <dgm:t>
        <a:bodyPr/>
        <a:lstStyle/>
        <a:p>
          <a:endParaRPr lang="en-US"/>
        </a:p>
      </dgm:t>
    </dgm:pt>
    <dgm:pt modelId="{BF3E2861-E93F-4D7E-A64D-57E2DF20A44D}" type="pres">
      <dgm:prSet presAssocID="{3E00CAC9-01B3-42AB-ADDA-445C324C6BB5}" presName="Name0" presStyleCnt="0">
        <dgm:presLayoutVars>
          <dgm:chMax/>
          <dgm:chPref val="3"/>
          <dgm:dir/>
          <dgm:animOne val="branch"/>
          <dgm:animLvl val="lvl"/>
        </dgm:presLayoutVars>
      </dgm:prSet>
      <dgm:spPr/>
    </dgm:pt>
    <dgm:pt modelId="{DC746A44-7947-44F4-8D90-E770922107C8}" type="pres">
      <dgm:prSet presAssocID="{EC10C536-9356-4FCA-BD89-523EE80CFE52}" presName="composite" presStyleCnt="0"/>
      <dgm:spPr/>
    </dgm:pt>
    <dgm:pt modelId="{88CC21B1-22D0-42F7-A2FC-D96574DF2E75}" type="pres">
      <dgm:prSet presAssocID="{EC10C536-9356-4FCA-BD89-523EE80CFE52}" presName="FirstChild" presStyleLbl="revTx" presStyleIdx="0" presStyleCnt="2">
        <dgm:presLayoutVars>
          <dgm:chMax val="0"/>
          <dgm:chPref val="0"/>
          <dgm:bulletEnabled val="1"/>
        </dgm:presLayoutVars>
      </dgm:prSet>
      <dgm:spPr/>
    </dgm:pt>
    <dgm:pt modelId="{E1ED05A7-C700-4DB2-8DBD-FE5B0C66EB7F}" type="pres">
      <dgm:prSet presAssocID="{EC10C536-9356-4FCA-BD89-523EE80CFE52}" presName="Parent" presStyleLbl="alignNode1" presStyleIdx="0" presStyleCnt="1">
        <dgm:presLayoutVars>
          <dgm:chMax val="3"/>
          <dgm:chPref val="3"/>
          <dgm:bulletEnabled val="1"/>
        </dgm:presLayoutVars>
      </dgm:prSet>
      <dgm:spPr/>
    </dgm:pt>
    <dgm:pt modelId="{B3AAE1AD-0992-467A-9DD4-0BB4B73BA5E4}" type="pres">
      <dgm:prSet presAssocID="{EC10C536-9356-4FCA-BD89-523EE80CFE52}" presName="Accent" presStyleLbl="parChTrans1D1" presStyleIdx="0" presStyleCnt="1"/>
      <dgm:spPr/>
    </dgm:pt>
    <dgm:pt modelId="{FF193864-EA87-4134-BA34-2738FD09CC6C}" type="pres">
      <dgm:prSet presAssocID="{EC10C536-9356-4FCA-BD89-523EE80CFE52}" presName="Child" presStyleLbl="revTx" presStyleIdx="1" presStyleCnt="2">
        <dgm:presLayoutVars>
          <dgm:chMax val="0"/>
          <dgm:chPref val="0"/>
          <dgm:bulletEnabled val="1"/>
        </dgm:presLayoutVars>
      </dgm:prSet>
      <dgm:spPr/>
    </dgm:pt>
  </dgm:ptLst>
  <dgm:cxnLst>
    <dgm:cxn modelId="{139B7803-26C0-4CA6-8A76-E0CA7B183922}" type="presOf" srcId="{89EDDD90-9152-4E5A-B435-CBBA98AD1734}" destId="{FF193864-EA87-4134-BA34-2738FD09CC6C}" srcOrd="0" destOrd="1" presId="urn:microsoft.com/office/officeart/2011/layout/TabList"/>
    <dgm:cxn modelId="{778CE82D-FB5C-441A-9B17-EA2FE7CC6D83}" type="presOf" srcId="{3E00CAC9-01B3-42AB-ADDA-445C324C6BB5}" destId="{BF3E2861-E93F-4D7E-A64D-57E2DF20A44D}" srcOrd="0" destOrd="0" presId="urn:microsoft.com/office/officeart/2011/layout/TabList"/>
    <dgm:cxn modelId="{D9CA653C-308E-4579-BEBA-ED6D3FE9C8D0}" type="presOf" srcId="{A253D4F4-258C-4F18-A299-37B02E3A70A9}" destId="{FF193864-EA87-4134-BA34-2738FD09CC6C}" srcOrd="0" destOrd="0" presId="urn:microsoft.com/office/officeart/2011/layout/TabList"/>
    <dgm:cxn modelId="{27074447-0450-4E17-B992-007CFBECFBD8}" srcId="{EC10C536-9356-4FCA-BD89-523EE80CFE52}" destId="{89EDDD90-9152-4E5A-B435-CBBA98AD1734}" srcOrd="2" destOrd="0" parTransId="{3D2FF5BD-7A5C-4DC8-8418-509B7900E075}" sibTransId="{2D0A5FBD-D020-482C-A39D-6667361BE430}"/>
    <dgm:cxn modelId="{BA41E056-F0D0-4B19-8E72-5A4C275DB5CB}" srcId="{EC10C536-9356-4FCA-BD89-523EE80CFE52}" destId="{A253D4F4-258C-4F18-A299-37B02E3A70A9}" srcOrd="1" destOrd="0" parTransId="{52BB3D8B-882E-4955-AB21-5C4BCB140C12}" sibTransId="{C80BB359-0263-4C08-8ECD-90C48E0B113C}"/>
    <dgm:cxn modelId="{105C3779-7CC8-4A13-BFBC-6F4D8370573A}" type="presOf" srcId="{8D91F81C-6E1B-4D1A-86E7-E1BD8E744B41}" destId="{88CC21B1-22D0-42F7-A2FC-D96574DF2E75}" srcOrd="0" destOrd="0" presId="urn:microsoft.com/office/officeart/2011/layout/TabList"/>
    <dgm:cxn modelId="{CE5898BA-8B2C-4148-A79F-2727982FB52D}" srcId="{3E00CAC9-01B3-42AB-ADDA-445C324C6BB5}" destId="{EC10C536-9356-4FCA-BD89-523EE80CFE52}" srcOrd="0" destOrd="0" parTransId="{CC4E08B7-22AD-448B-B228-AD136C9AA007}" sibTransId="{46BCEE07-7E66-4CB3-A8E5-DBA858915D58}"/>
    <dgm:cxn modelId="{B15712DA-396B-4B7C-B91A-DD71CACCC118}" type="presOf" srcId="{EC10C536-9356-4FCA-BD89-523EE80CFE52}" destId="{E1ED05A7-C700-4DB2-8DBD-FE5B0C66EB7F}" srcOrd="0" destOrd="0" presId="urn:microsoft.com/office/officeart/2011/layout/TabList"/>
    <dgm:cxn modelId="{1376ADF6-6508-4B59-AA3E-8C4C49B31007}" srcId="{EC10C536-9356-4FCA-BD89-523EE80CFE52}" destId="{8D91F81C-6E1B-4D1A-86E7-E1BD8E744B41}" srcOrd="0" destOrd="0" parTransId="{EB1A0E43-52B6-4C55-BD26-A8C018609FCB}" sibTransId="{704934EA-A85C-4D92-84F7-A4B2F439904C}"/>
    <dgm:cxn modelId="{81900C78-5CE7-49E0-99D3-7F0ACCAE6E2B}" type="presParOf" srcId="{BF3E2861-E93F-4D7E-A64D-57E2DF20A44D}" destId="{DC746A44-7947-44F4-8D90-E770922107C8}" srcOrd="0" destOrd="0" presId="urn:microsoft.com/office/officeart/2011/layout/TabList"/>
    <dgm:cxn modelId="{00357739-4927-4FE8-8616-0EC9DFFB0DEC}" type="presParOf" srcId="{DC746A44-7947-44F4-8D90-E770922107C8}" destId="{88CC21B1-22D0-42F7-A2FC-D96574DF2E75}" srcOrd="0" destOrd="0" presId="urn:microsoft.com/office/officeart/2011/layout/TabList"/>
    <dgm:cxn modelId="{9CDB4974-55E7-4F30-BEA4-5E87FF4B8C23}" type="presParOf" srcId="{DC746A44-7947-44F4-8D90-E770922107C8}" destId="{E1ED05A7-C700-4DB2-8DBD-FE5B0C66EB7F}" srcOrd="1" destOrd="0" presId="urn:microsoft.com/office/officeart/2011/layout/TabList"/>
    <dgm:cxn modelId="{7A45354A-C576-4159-9C73-0CE716AC1721}" type="presParOf" srcId="{DC746A44-7947-44F4-8D90-E770922107C8}" destId="{B3AAE1AD-0992-467A-9DD4-0BB4B73BA5E4}" srcOrd="2" destOrd="0" presId="urn:microsoft.com/office/officeart/2011/layout/TabList"/>
    <dgm:cxn modelId="{893FD92B-2525-4174-89C8-D3C5C8777713}" type="presParOf" srcId="{BF3E2861-E93F-4D7E-A64D-57E2DF20A44D}" destId="{FF193864-EA87-4134-BA34-2738FD09CC6C}"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E00CAC9-01B3-42AB-ADDA-445C324C6BB5}" type="doc">
      <dgm:prSet loTypeId="urn:microsoft.com/office/officeart/2011/layout/TabList" loCatId="list" qsTypeId="urn:microsoft.com/office/officeart/2005/8/quickstyle/simple4" qsCatId="simple" csTypeId="urn:microsoft.com/office/officeart/2005/8/colors/colorful3" csCatId="colorful" phldr="1"/>
      <dgm:spPr/>
      <dgm:t>
        <a:bodyPr/>
        <a:lstStyle/>
        <a:p>
          <a:endParaRPr lang="en-US"/>
        </a:p>
      </dgm:t>
    </dgm:pt>
    <dgm:pt modelId="{EC10C536-9356-4FCA-BD89-523EE80CFE52}">
      <dgm:prSet phldrT="[Text]" custT="1"/>
      <dgm:spPr/>
      <dgm:t>
        <a:bodyPr/>
        <a:lstStyle/>
        <a:p>
          <a:r>
            <a:rPr lang="en-US" sz="1600"/>
            <a:t>Supporting documentation</a:t>
          </a:r>
        </a:p>
      </dgm:t>
    </dgm:pt>
    <dgm:pt modelId="{CC4E08B7-22AD-448B-B228-AD136C9AA007}" type="parTrans" cxnId="{CE5898BA-8B2C-4148-A79F-2727982FB52D}">
      <dgm:prSet/>
      <dgm:spPr/>
      <dgm:t>
        <a:bodyPr/>
        <a:lstStyle/>
        <a:p>
          <a:endParaRPr lang="en-US"/>
        </a:p>
      </dgm:t>
    </dgm:pt>
    <dgm:pt modelId="{46BCEE07-7E66-4CB3-A8E5-DBA858915D58}" type="sibTrans" cxnId="{CE5898BA-8B2C-4148-A79F-2727982FB52D}">
      <dgm:prSet/>
      <dgm:spPr/>
      <dgm:t>
        <a:bodyPr/>
        <a:lstStyle/>
        <a:p>
          <a:endParaRPr lang="en-US"/>
        </a:p>
      </dgm:t>
    </dgm:pt>
    <dgm:pt modelId="{A253D4F4-258C-4F18-A299-37B02E3A70A9}">
      <dgm:prSet phldrT="[Text]" custT="1"/>
      <dgm:spPr/>
      <dgm:t>
        <a:bodyPr/>
        <a:lstStyle/>
        <a:p>
          <a:r>
            <a:rPr lang="en-US" sz="1200"/>
            <a:t>Documentation must be sufficient to  meet the assigned code. </a:t>
          </a:r>
          <a:r>
            <a:rPr lang="en-US" sz="1200" b="1">
              <a:solidFill>
                <a:srgbClr val="FF0000"/>
              </a:solidFill>
            </a:rPr>
            <a:t>See PEIMS Appendix D for guidelines. Contact Federal and State Compliance with questions.</a:t>
          </a:r>
        </a:p>
      </dgm:t>
    </dgm:pt>
    <dgm:pt modelId="{52BB3D8B-882E-4955-AB21-5C4BCB140C12}" type="parTrans" cxnId="{BA41E056-F0D0-4B19-8E72-5A4C275DB5CB}">
      <dgm:prSet/>
      <dgm:spPr/>
      <dgm:t>
        <a:bodyPr/>
        <a:lstStyle/>
        <a:p>
          <a:endParaRPr lang="en-US"/>
        </a:p>
      </dgm:t>
    </dgm:pt>
    <dgm:pt modelId="{C80BB359-0263-4C08-8ECD-90C48E0B113C}" type="sibTrans" cxnId="{BA41E056-F0D0-4B19-8E72-5A4C275DB5CB}">
      <dgm:prSet/>
      <dgm:spPr/>
      <dgm:t>
        <a:bodyPr/>
        <a:lstStyle/>
        <a:p>
          <a:endParaRPr lang="en-US"/>
        </a:p>
      </dgm:t>
    </dgm:pt>
    <dgm:pt modelId="{89EDDD90-9152-4E5A-B435-CBBA98AD1734}">
      <dgm:prSet phldrT="[Text]" custT="1"/>
      <dgm:spPr/>
      <dgm:t>
        <a:bodyPr/>
        <a:lstStyle/>
        <a:p>
          <a:r>
            <a:rPr lang="en-US" sz="1200"/>
            <a:t>Documentation must be physically present in student’s folder at time of leaver code assignment. </a:t>
          </a:r>
        </a:p>
      </dgm:t>
    </dgm:pt>
    <dgm:pt modelId="{3D2FF5BD-7A5C-4DC8-8418-509B7900E075}" type="parTrans" cxnId="{27074447-0450-4E17-B992-007CFBECFBD8}">
      <dgm:prSet/>
      <dgm:spPr/>
      <dgm:t>
        <a:bodyPr/>
        <a:lstStyle/>
        <a:p>
          <a:endParaRPr lang="en-US"/>
        </a:p>
      </dgm:t>
    </dgm:pt>
    <dgm:pt modelId="{2D0A5FBD-D020-482C-A39D-6667361BE430}" type="sibTrans" cxnId="{27074447-0450-4E17-B992-007CFBECFBD8}">
      <dgm:prSet/>
      <dgm:spPr/>
      <dgm:t>
        <a:bodyPr/>
        <a:lstStyle/>
        <a:p>
          <a:endParaRPr lang="en-US"/>
        </a:p>
      </dgm:t>
    </dgm:pt>
    <dgm:pt modelId="{8D91F81C-6E1B-4D1A-86E7-E1BD8E744B41}">
      <dgm:prSet phldrT="[Text]"/>
      <dgm:spPr/>
      <dgm:t>
        <a:bodyPr/>
        <a:lstStyle/>
        <a:p>
          <a:endParaRPr lang="en-US"/>
        </a:p>
      </dgm:t>
    </dgm:pt>
    <dgm:pt modelId="{EB1A0E43-52B6-4C55-BD26-A8C018609FCB}" type="parTrans" cxnId="{1376ADF6-6508-4B59-AA3E-8C4C49B31007}">
      <dgm:prSet/>
      <dgm:spPr/>
      <dgm:t>
        <a:bodyPr/>
        <a:lstStyle/>
        <a:p>
          <a:endParaRPr lang="en-US"/>
        </a:p>
      </dgm:t>
    </dgm:pt>
    <dgm:pt modelId="{704934EA-A85C-4D92-84F7-A4B2F439904C}" type="sibTrans" cxnId="{1376ADF6-6508-4B59-AA3E-8C4C49B31007}">
      <dgm:prSet/>
      <dgm:spPr/>
      <dgm:t>
        <a:bodyPr/>
        <a:lstStyle/>
        <a:p>
          <a:endParaRPr lang="en-US"/>
        </a:p>
      </dgm:t>
    </dgm:pt>
    <dgm:pt modelId="{BF3E2861-E93F-4D7E-A64D-57E2DF20A44D}" type="pres">
      <dgm:prSet presAssocID="{3E00CAC9-01B3-42AB-ADDA-445C324C6BB5}" presName="Name0" presStyleCnt="0">
        <dgm:presLayoutVars>
          <dgm:chMax/>
          <dgm:chPref val="3"/>
          <dgm:dir/>
          <dgm:animOne val="branch"/>
          <dgm:animLvl val="lvl"/>
        </dgm:presLayoutVars>
      </dgm:prSet>
      <dgm:spPr/>
    </dgm:pt>
    <dgm:pt modelId="{DC746A44-7947-44F4-8D90-E770922107C8}" type="pres">
      <dgm:prSet presAssocID="{EC10C536-9356-4FCA-BD89-523EE80CFE52}" presName="composite" presStyleCnt="0"/>
      <dgm:spPr/>
    </dgm:pt>
    <dgm:pt modelId="{88CC21B1-22D0-42F7-A2FC-D96574DF2E75}" type="pres">
      <dgm:prSet presAssocID="{EC10C536-9356-4FCA-BD89-523EE80CFE52}" presName="FirstChild" presStyleLbl="revTx" presStyleIdx="0" presStyleCnt="2">
        <dgm:presLayoutVars>
          <dgm:chMax val="0"/>
          <dgm:chPref val="0"/>
          <dgm:bulletEnabled val="1"/>
        </dgm:presLayoutVars>
      </dgm:prSet>
      <dgm:spPr/>
    </dgm:pt>
    <dgm:pt modelId="{E1ED05A7-C700-4DB2-8DBD-FE5B0C66EB7F}" type="pres">
      <dgm:prSet presAssocID="{EC10C536-9356-4FCA-BD89-523EE80CFE52}" presName="Parent" presStyleLbl="alignNode1" presStyleIdx="0" presStyleCnt="1">
        <dgm:presLayoutVars>
          <dgm:chMax val="3"/>
          <dgm:chPref val="3"/>
          <dgm:bulletEnabled val="1"/>
        </dgm:presLayoutVars>
      </dgm:prSet>
      <dgm:spPr/>
    </dgm:pt>
    <dgm:pt modelId="{B3AAE1AD-0992-467A-9DD4-0BB4B73BA5E4}" type="pres">
      <dgm:prSet presAssocID="{EC10C536-9356-4FCA-BD89-523EE80CFE52}" presName="Accent" presStyleLbl="parChTrans1D1" presStyleIdx="0" presStyleCnt="1"/>
      <dgm:spPr/>
    </dgm:pt>
    <dgm:pt modelId="{FF193864-EA87-4134-BA34-2738FD09CC6C}" type="pres">
      <dgm:prSet presAssocID="{EC10C536-9356-4FCA-BD89-523EE80CFE52}" presName="Child" presStyleLbl="revTx" presStyleIdx="1" presStyleCnt="2">
        <dgm:presLayoutVars>
          <dgm:chMax val="0"/>
          <dgm:chPref val="0"/>
          <dgm:bulletEnabled val="1"/>
        </dgm:presLayoutVars>
      </dgm:prSet>
      <dgm:spPr/>
    </dgm:pt>
  </dgm:ptLst>
  <dgm:cxnLst>
    <dgm:cxn modelId="{139B7803-26C0-4CA6-8A76-E0CA7B183922}" type="presOf" srcId="{89EDDD90-9152-4E5A-B435-CBBA98AD1734}" destId="{FF193864-EA87-4134-BA34-2738FD09CC6C}" srcOrd="0" destOrd="1" presId="urn:microsoft.com/office/officeart/2011/layout/TabList"/>
    <dgm:cxn modelId="{778CE82D-FB5C-441A-9B17-EA2FE7CC6D83}" type="presOf" srcId="{3E00CAC9-01B3-42AB-ADDA-445C324C6BB5}" destId="{BF3E2861-E93F-4D7E-A64D-57E2DF20A44D}" srcOrd="0" destOrd="0" presId="urn:microsoft.com/office/officeart/2011/layout/TabList"/>
    <dgm:cxn modelId="{D9CA653C-308E-4579-BEBA-ED6D3FE9C8D0}" type="presOf" srcId="{A253D4F4-258C-4F18-A299-37B02E3A70A9}" destId="{FF193864-EA87-4134-BA34-2738FD09CC6C}" srcOrd="0" destOrd="0" presId="urn:microsoft.com/office/officeart/2011/layout/TabList"/>
    <dgm:cxn modelId="{27074447-0450-4E17-B992-007CFBECFBD8}" srcId="{EC10C536-9356-4FCA-BD89-523EE80CFE52}" destId="{89EDDD90-9152-4E5A-B435-CBBA98AD1734}" srcOrd="2" destOrd="0" parTransId="{3D2FF5BD-7A5C-4DC8-8418-509B7900E075}" sibTransId="{2D0A5FBD-D020-482C-A39D-6667361BE430}"/>
    <dgm:cxn modelId="{BA41E056-F0D0-4B19-8E72-5A4C275DB5CB}" srcId="{EC10C536-9356-4FCA-BD89-523EE80CFE52}" destId="{A253D4F4-258C-4F18-A299-37B02E3A70A9}" srcOrd="1" destOrd="0" parTransId="{52BB3D8B-882E-4955-AB21-5C4BCB140C12}" sibTransId="{C80BB359-0263-4C08-8ECD-90C48E0B113C}"/>
    <dgm:cxn modelId="{105C3779-7CC8-4A13-BFBC-6F4D8370573A}" type="presOf" srcId="{8D91F81C-6E1B-4D1A-86E7-E1BD8E744B41}" destId="{88CC21B1-22D0-42F7-A2FC-D96574DF2E75}" srcOrd="0" destOrd="0" presId="urn:microsoft.com/office/officeart/2011/layout/TabList"/>
    <dgm:cxn modelId="{CE5898BA-8B2C-4148-A79F-2727982FB52D}" srcId="{3E00CAC9-01B3-42AB-ADDA-445C324C6BB5}" destId="{EC10C536-9356-4FCA-BD89-523EE80CFE52}" srcOrd="0" destOrd="0" parTransId="{CC4E08B7-22AD-448B-B228-AD136C9AA007}" sibTransId="{46BCEE07-7E66-4CB3-A8E5-DBA858915D58}"/>
    <dgm:cxn modelId="{B15712DA-396B-4B7C-B91A-DD71CACCC118}" type="presOf" srcId="{EC10C536-9356-4FCA-BD89-523EE80CFE52}" destId="{E1ED05A7-C700-4DB2-8DBD-FE5B0C66EB7F}" srcOrd="0" destOrd="0" presId="urn:microsoft.com/office/officeart/2011/layout/TabList"/>
    <dgm:cxn modelId="{1376ADF6-6508-4B59-AA3E-8C4C49B31007}" srcId="{EC10C536-9356-4FCA-BD89-523EE80CFE52}" destId="{8D91F81C-6E1B-4D1A-86E7-E1BD8E744B41}" srcOrd="0" destOrd="0" parTransId="{EB1A0E43-52B6-4C55-BD26-A8C018609FCB}" sibTransId="{704934EA-A85C-4D92-84F7-A4B2F439904C}"/>
    <dgm:cxn modelId="{81900C78-5CE7-49E0-99D3-7F0ACCAE6E2B}" type="presParOf" srcId="{BF3E2861-E93F-4D7E-A64D-57E2DF20A44D}" destId="{DC746A44-7947-44F4-8D90-E770922107C8}" srcOrd="0" destOrd="0" presId="urn:microsoft.com/office/officeart/2011/layout/TabList"/>
    <dgm:cxn modelId="{00357739-4927-4FE8-8616-0EC9DFFB0DEC}" type="presParOf" srcId="{DC746A44-7947-44F4-8D90-E770922107C8}" destId="{88CC21B1-22D0-42F7-A2FC-D96574DF2E75}" srcOrd="0" destOrd="0" presId="urn:microsoft.com/office/officeart/2011/layout/TabList"/>
    <dgm:cxn modelId="{9CDB4974-55E7-4F30-BEA4-5E87FF4B8C23}" type="presParOf" srcId="{DC746A44-7947-44F4-8D90-E770922107C8}" destId="{E1ED05A7-C700-4DB2-8DBD-FE5B0C66EB7F}" srcOrd="1" destOrd="0" presId="urn:microsoft.com/office/officeart/2011/layout/TabList"/>
    <dgm:cxn modelId="{7A45354A-C576-4159-9C73-0CE716AC1721}" type="presParOf" srcId="{DC746A44-7947-44F4-8D90-E770922107C8}" destId="{B3AAE1AD-0992-467A-9DD4-0BB4B73BA5E4}" srcOrd="2" destOrd="0" presId="urn:microsoft.com/office/officeart/2011/layout/TabList"/>
    <dgm:cxn modelId="{893FD92B-2525-4174-89C8-D3C5C8777713}" type="presParOf" srcId="{BF3E2861-E93F-4D7E-A64D-57E2DF20A44D}" destId="{FF193864-EA87-4134-BA34-2738FD09CC6C}" srcOrd="1"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C3DC8-E889-4D0E-B077-AB9813E17750}">
      <dsp:nvSpPr>
        <dsp:cNvPr id="0" name=""/>
        <dsp:cNvSpPr/>
      </dsp:nvSpPr>
      <dsp:spPr>
        <a:xfrm>
          <a:off x="0" y="0"/>
          <a:ext cx="53986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3FD86-13F2-4CE2-B855-78E820724B9B}">
      <dsp:nvSpPr>
        <dsp:cNvPr id="0" name=""/>
        <dsp:cNvSpPr/>
      </dsp:nvSpPr>
      <dsp:spPr>
        <a:xfrm>
          <a:off x="0" y="0"/>
          <a:ext cx="5398698" cy="142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The Family Educational Rights and Privacy Act (FERPA) (20 U.S.C. § 1232g; 34 CFR Part 99) is a Federal law that protects the privacy of student education records. The law applies to all schools that receive funds under an applicable program of the U.S. Department of Education.</a:t>
          </a:r>
        </a:p>
      </dsp:txBody>
      <dsp:txXfrm>
        <a:off x="0" y="0"/>
        <a:ext cx="5398698" cy="1429101"/>
      </dsp:txXfrm>
    </dsp:sp>
    <dsp:sp modelId="{2A9ECB9D-BBE2-4737-B6A2-699D2671C005}">
      <dsp:nvSpPr>
        <dsp:cNvPr id="0" name=""/>
        <dsp:cNvSpPr/>
      </dsp:nvSpPr>
      <dsp:spPr>
        <a:xfrm>
          <a:off x="0" y="1429101"/>
          <a:ext cx="53986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5D6F9-02EF-4BAC-8028-6072F8361A61}">
      <dsp:nvSpPr>
        <dsp:cNvPr id="0" name=""/>
        <dsp:cNvSpPr/>
      </dsp:nvSpPr>
      <dsp:spPr>
        <a:xfrm>
          <a:off x="0" y="1429101"/>
          <a:ext cx="5398698" cy="142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FERPA gives parents certain rights with respect to their children's education records. These rights transfer to the student when he or she reaches the age of 18 or attends a school beyond the high school level. Students to whom the rights have transferred are "eligible students."</a:t>
          </a:r>
        </a:p>
      </dsp:txBody>
      <dsp:txXfrm>
        <a:off x="0" y="1429101"/>
        <a:ext cx="5398698" cy="1429101"/>
      </dsp:txXfrm>
    </dsp:sp>
    <dsp:sp modelId="{329669FC-0CCB-432F-9D10-CFF63E41B7C4}">
      <dsp:nvSpPr>
        <dsp:cNvPr id="0" name=""/>
        <dsp:cNvSpPr/>
      </dsp:nvSpPr>
      <dsp:spPr>
        <a:xfrm>
          <a:off x="0" y="2858203"/>
          <a:ext cx="53986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481A3B-8F83-47D5-B9BC-AA2DC7C754BE}">
      <dsp:nvSpPr>
        <dsp:cNvPr id="0" name=""/>
        <dsp:cNvSpPr/>
      </dsp:nvSpPr>
      <dsp:spPr>
        <a:xfrm>
          <a:off x="0" y="2858203"/>
          <a:ext cx="5398698" cy="142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Parents or eligible students have the right to inspect and review the student's education records maintained by the school. Schools are not required to provide copies of records unless, for reasons such as great distance, it is impossible for parents or eligible students to review the records. Schools may charge a fee for copies.</a:t>
          </a:r>
        </a:p>
      </dsp:txBody>
      <dsp:txXfrm>
        <a:off x="0" y="2858203"/>
        <a:ext cx="5398698" cy="1429101"/>
      </dsp:txXfrm>
    </dsp:sp>
    <dsp:sp modelId="{E72F4F40-7994-4DC6-AEC1-BCDD3DB1ED8D}">
      <dsp:nvSpPr>
        <dsp:cNvPr id="0" name=""/>
        <dsp:cNvSpPr/>
      </dsp:nvSpPr>
      <dsp:spPr>
        <a:xfrm>
          <a:off x="0" y="4287306"/>
          <a:ext cx="539869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DCB880-B5BB-4871-92DE-A69395AAC18A}">
      <dsp:nvSpPr>
        <dsp:cNvPr id="0" name=""/>
        <dsp:cNvSpPr/>
      </dsp:nvSpPr>
      <dsp:spPr>
        <a:xfrm>
          <a:off x="0" y="4287305"/>
          <a:ext cx="5398698" cy="1429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Parents or eligible students have the right to request that a school correct records which they believe to be inaccurate or misleading. If the school decides not to amend the record, the parent or eligible student then has the right to a formal hearing. After the hearing, if the school still decides not to amend the record, the parent or eligible student has the right to place a statement with the record setting forth his or her view about the contested information.</a:t>
          </a:r>
        </a:p>
      </dsp:txBody>
      <dsp:txXfrm>
        <a:off x="0" y="4287305"/>
        <a:ext cx="5398698" cy="14291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FF7E6-1C9F-4DC0-8BFE-20269A3E4F3E}">
      <dsp:nvSpPr>
        <dsp:cNvPr id="0" name=""/>
        <dsp:cNvSpPr/>
      </dsp:nvSpPr>
      <dsp:spPr>
        <a:xfrm>
          <a:off x="5620720" y="369837"/>
          <a:ext cx="1692384" cy="1692471"/>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1785241F-0D27-47D7-8A26-DA85F772C835}">
      <dsp:nvSpPr>
        <dsp:cNvPr id="0" name=""/>
        <dsp:cNvSpPr/>
      </dsp:nvSpPr>
      <dsp:spPr>
        <a:xfrm>
          <a:off x="5677326" y="426262"/>
          <a:ext cx="1579897" cy="1579620"/>
        </a:xfrm>
        <a:prstGeom prst="ellipse">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Follow-Up Process</a:t>
          </a:r>
        </a:p>
      </dsp:txBody>
      <dsp:txXfrm>
        <a:off x="5903026" y="651965"/>
        <a:ext cx="1128498" cy="1128215"/>
      </dsp:txXfrm>
    </dsp:sp>
    <dsp:sp modelId="{FDECBAAA-EEFB-4010-8BFC-0BAB042F429F}">
      <dsp:nvSpPr>
        <dsp:cNvPr id="0" name=""/>
        <dsp:cNvSpPr/>
      </dsp:nvSpPr>
      <dsp:spPr>
        <a:xfrm>
          <a:off x="5677326" y="2093490"/>
          <a:ext cx="1579897" cy="92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a:t>FSC follows up with schools that have coding errors and with those that have non-compliant records.</a:t>
          </a:r>
        </a:p>
      </dsp:txBody>
      <dsp:txXfrm>
        <a:off x="5677326" y="2093490"/>
        <a:ext cx="1579897" cy="927755"/>
      </dsp:txXfrm>
    </dsp:sp>
    <dsp:sp modelId="{5FED9BC0-B91D-4E0D-89F6-6A8D499BA1FE}">
      <dsp:nvSpPr>
        <dsp:cNvPr id="0" name=""/>
        <dsp:cNvSpPr/>
      </dsp:nvSpPr>
      <dsp:spPr>
        <a:xfrm rot="2700000">
          <a:off x="3864458" y="369717"/>
          <a:ext cx="1692412" cy="1692412"/>
        </a:xfrm>
        <a:prstGeom prst="teardrop">
          <a:avLst>
            <a:gd name="adj" fmla="val 100000"/>
          </a:avLst>
        </a:prstGeom>
        <a:solidFill>
          <a:schemeClr val="accent3">
            <a:hueOff val="-3929017"/>
            <a:satOff val="-11742"/>
            <a:lumOff val="-248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02839EA-F54A-424D-973D-B69910B5B569}">
      <dsp:nvSpPr>
        <dsp:cNvPr id="0" name=""/>
        <dsp:cNvSpPr/>
      </dsp:nvSpPr>
      <dsp:spPr>
        <a:xfrm>
          <a:off x="3928335" y="426262"/>
          <a:ext cx="1579897" cy="1579620"/>
        </a:xfrm>
        <a:prstGeom prst="ellipse">
          <a:avLst/>
        </a:prstGeom>
        <a:solidFill>
          <a:schemeClr val="lt1">
            <a:alpha val="90000"/>
            <a:hueOff val="0"/>
            <a:satOff val="0"/>
            <a:lumOff val="0"/>
            <a:alphaOff val="0"/>
          </a:schemeClr>
        </a:solidFill>
        <a:ln w="25400" cap="flat" cmpd="sng" algn="ctr">
          <a:solidFill>
            <a:schemeClr val="accent3">
              <a:hueOff val="-3929017"/>
              <a:satOff val="-11742"/>
              <a:lumOff val="-24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After the Review</a:t>
          </a:r>
        </a:p>
      </dsp:txBody>
      <dsp:txXfrm>
        <a:off x="4154035" y="651965"/>
        <a:ext cx="1128498" cy="1128215"/>
      </dsp:txXfrm>
    </dsp:sp>
    <dsp:sp modelId="{58BFF891-C311-4FD0-9C56-FC95907E40F9}">
      <dsp:nvSpPr>
        <dsp:cNvPr id="0" name=""/>
        <dsp:cNvSpPr/>
      </dsp:nvSpPr>
      <dsp:spPr>
        <a:xfrm>
          <a:off x="3928335" y="2093490"/>
          <a:ext cx="1579897" cy="92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a:t> FSC </a:t>
          </a:r>
          <a:r>
            <a:rPr lang="en-US" sz="1050" kern="1200"/>
            <a:t>meets with campus leaver contacts to debrief the review and recommendations. </a:t>
          </a:r>
        </a:p>
      </dsp:txBody>
      <dsp:txXfrm>
        <a:off x="3928335" y="2093490"/>
        <a:ext cx="1579897" cy="927755"/>
      </dsp:txXfrm>
    </dsp:sp>
    <dsp:sp modelId="{8B61E0FE-E405-47F3-8D05-048C7974F8EE}">
      <dsp:nvSpPr>
        <dsp:cNvPr id="0" name=""/>
        <dsp:cNvSpPr/>
      </dsp:nvSpPr>
      <dsp:spPr>
        <a:xfrm rot="2700000">
          <a:off x="2122724" y="369717"/>
          <a:ext cx="1692412" cy="1692412"/>
        </a:xfrm>
        <a:prstGeom prst="teardrop">
          <a:avLst>
            <a:gd name="adj" fmla="val 100000"/>
          </a:avLst>
        </a:prstGeom>
        <a:solidFill>
          <a:schemeClr val="accent3">
            <a:hueOff val="-7858034"/>
            <a:satOff val="-23485"/>
            <a:lumOff val="-496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CFBF94A8-05B9-4C1D-8D55-FBECDEA1516F}">
      <dsp:nvSpPr>
        <dsp:cNvPr id="0" name=""/>
        <dsp:cNvSpPr/>
      </dsp:nvSpPr>
      <dsp:spPr>
        <a:xfrm>
          <a:off x="2179344" y="426262"/>
          <a:ext cx="1579897" cy="1579620"/>
        </a:xfrm>
        <a:prstGeom prst="ellipse">
          <a:avLst/>
        </a:prstGeom>
        <a:solidFill>
          <a:schemeClr val="lt1">
            <a:alpha val="90000"/>
            <a:hueOff val="0"/>
            <a:satOff val="0"/>
            <a:lumOff val="0"/>
            <a:alphaOff val="0"/>
          </a:schemeClr>
        </a:solidFill>
        <a:ln w="25400" cap="flat" cmpd="sng" algn="ctr">
          <a:solidFill>
            <a:schemeClr val="accent3">
              <a:hueOff val="-7858034"/>
              <a:satOff val="-23485"/>
              <a:lumOff val="-49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During the Review</a:t>
          </a:r>
        </a:p>
      </dsp:txBody>
      <dsp:txXfrm>
        <a:off x="2405044" y="651965"/>
        <a:ext cx="1128498" cy="1128215"/>
      </dsp:txXfrm>
    </dsp:sp>
    <dsp:sp modelId="{8024AD6A-5831-46EE-B6FD-CD3FA2967E45}">
      <dsp:nvSpPr>
        <dsp:cNvPr id="0" name=""/>
        <dsp:cNvSpPr/>
      </dsp:nvSpPr>
      <dsp:spPr>
        <a:xfrm>
          <a:off x="2179344" y="2093490"/>
          <a:ext cx="1579897" cy="92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a:t> FSC reviews leaver documents and completes the Leaver Audit Review and Leaver Review Summary Reports.</a:t>
          </a:r>
        </a:p>
      </dsp:txBody>
      <dsp:txXfrm>
        <a:off x="2179344" y="2093490"/>
        <a:ext cx="1579897" cy="927755"/>
      </dsp:txXfrm>
    </dsp:sp>
    <dsp:sp modelId="{C6FE5072-6043-41EB-9390-86FA3F118618}">
      <dsp:nvSpPr>
        <dsp:cNvPr id="0" name=""/>
        <dsp:cNvSpPr/>
      </dsp:nvSpPr>
      <dsp:spPr>
        <a:xfrm rot="2700000">
          <a:off x="373733" y="369717"/>
          <a:ext cx="1692412" cy="1692412"/>
        </a:xfrm>
        <a:prstGeom prst="teardrop">
          <a:avLst>
            <a:gd name="adj" fmla="val 100000"/>
          </a:avLst>
        </a:prstGeom>
        <a:solidFill>
          <a:schemeClr val="accent3">
            <a:hueOff val="-11787051"/>
            <a:satOff val="-35227"/>
            <a:lumOff val="-745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334B011-4353-4E05-B713-22DC9FC45F97}">
      <dsp:nvSpPr>
        <dsp:cNvPr id="0" name=""/>
        <dsp:cNvSpPr/>
      </dsp:nvSpPr>
      <dsp:spPr>
        <a:xfrm>
          <a:off x="430353" y="426262"/>
          <a:ext cx="1579897" cy="1579620"/>
        </a:xfrm>
        <a:prstGeom prst="ellipse">
          <a:avLst/>
        </a:prstGeom>
        <a:solidFill>
          <a:schemeClr val="lt1">
            <a:alpha val="90000"/>
            <a:hueOff val="0"/>
            <a:satOff val="0"/>
            <a:lumOff val="0"/>
            <a:alphaOff val="0"/>
          </a:schemeClr>
        </a:solidFill>
        <a:ln w="25400" cap="flat" cmpd="sng" algn="ctr">
          <a:solidFill>
            <a:schemeClr val="accent3">
              <a:hueOff val="-11787051"/>
              <a:satOff val="-35227"/>
              <a:lumOff val="-74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t>Before the Review</a:t>
          </a:r>
        </a:p>
      </dsp:txBody>
      <dsp:txXfrm>
        <a:off x="656053" y="651965"/>
        <a:ext cx="1128498" cy="1128215"/>
      </dsp:txXfrm>
    </dsp:sp>
    <dsp:sp modelId="{43CC4844-83DC-4734-BF4B-863D9549A172}">
      <dsp:nvSpPr>
        <dsp:cNvPr id="0" name=""/>
        <dsp:cNvSpPr/>
      </dsp:nvSpPr>
      <dsp:spPr>
        <a:xfrm>
          <a:off x="430353" y="2093490"/>
          <a:ext cx="1579897" cy="9277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66725">
            <a:lnSpc>
              <a:spcPct val="90000"/>
            </a:lnSpc>
            <a:spcBef>
              <a:spcPct val="0"/>
            </a:spcBef>
            <a:spcAft>
              <a:spcPct val="15000"/>
            </a:spcAft>
            <a:buChar char="•"/>
          </a:pPr>
          <a:r>
            <a:rPr lang="en-US" sz="1050" kern="1200"/>
            <a:t> FSC contacts campus to schedule compliance review.</a:t>
          </a:r>
        </a:p>
      </dsp:txBody>
      <dsp:txXfrm>
        <a:off x="430353" y="2093490"/>
        <a:ext cx="1579897" cy="9277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E6790-9C1E-4314-A306-6D62C0D412A7}">
      <dsp:nvSpPr>
        <dsp:cNvPr id="0" name=""/>
        <dsp:cNvSpPr/>
      </dsp:nvSpPr>
      <dsp:spPr>
        <a:xfrm>
          <a:off x="0" y="0"/>
          <a:ext cx="596766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CAC712-B613-45A1-9E3E-8A1554D1A5B8}">
      <dsp:nvSpPr>
        <dsp:cNvPr id="0" name=""/>
        <dsp:cNvSpPr/>
      </dsp:nvSpPr>
      <dsp:spPr>
        <a:xfrm>
          <a:off x="0" y="0"/>
          <a:ext cx="1985769" cy="5356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a:t>The Family Educational Rights and Privacy Act (FERPA)</a:t>
          </a:r>
          <a:endParaRPr lang="en-US" sz="1800" kern="1200"/>
        </a:p>
      </dsp:txBody>
      <dsp:txXfrm>
        <a:off x="0" y="0"/>
        <a:ext cx="1985769" cy="5356142"/>
      </dsp:txXfrm>
    </dsp:sp>
    <dsp:sp modelId="{3521F695-757D-4C89-8B06-DCE886D755BA}">
      <dsp:nvSpPr>
        <dsp:cNvPr id="0" name=""/>
        <dsp:cNvSpPr/>
      </dsp:nvSpPr>
      <dsp:spPr>
        <a:xfrm>
          <a:off x="2060336" y="243223"/>
          <a:ext cx="3902321" cy="48644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ea typeface="+mn-lt"/>
              <a:cs typeface="+mn-lt"/>
            </a:rPr>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 (34 CFR § 99.31):</a:t>
          </a:r>
          <a:endParaRPr lang="en-US" sz="1100" kern="1200"/>
        </a:p>
        <a:p>
          <a:pPr marL="0" lvl="0" indent="0" algn="l" defTabSz="488950">
            <a:lnSpc>
              <a:spcPct val="90000"/>
            </a:lnSpc>
            <a:spcBef>
              <a:spcPct val="0"/>
            </a:spcBef>
            <a:spcAft>
              <a:spcPct val="35000"/>
            </a:spcAft>
            <a:buNone/>
          </a:pPr>
          <a:r>
            <a:rPr lang="en-US" sz="1100" kern="1200">
              <a:ea typeface="+mn-lt"/>
              <a:cs typeface="+mn-lt"/>
            </a:rPr>
            <a:t>School officials with legitimate educational interest;</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Other schools to which a student is transferring;</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Specified officials for audit or evaluation purposes;</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Appropriate parties in connection with financial aid to a student;</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Organizations conducting certain studies for or on behalf of the school;</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Accrediting organizations;</a:t>
          </a:r>
        </a:p>
        <a:p>
          <a:pPr marL="0" lvl="0" indent="0" algn="l" defTabSz="488950">
            <a:lnSpc>
              <a:spcPct val="90000"/>
            </a:lnSpc>
            <a:spcBef>
              <a:spcPct val="0"/>
            </a:spcBef>
            <a:spcAft>
              <a:spcPct val="35000"/>
            </a:spcAft>
            <a:buNone/>
          </a:pPr>
          <a:r>
            <a:rPr lang="en-US" sz="1100" kern="1200">
              <a:ea typeface="+mn-lt"/>
              <a:cs typeface="+mn-lt"/>
            </a:rPr>
            <a:t>To comply with a judicial order or lawfully issued subpoena; </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Appropriate officials in cases of health and safety emergencies; and</a:t>
          </a:r>
          <a:br>
            <a:rPr lang="en-US" sz="1100" kern="1200">
              <a:ea typeface="+mn-lt"/>
              <a:cs typeface="+mn-lt"/>
            </a:rPr>
          </a:br>
          <a:endParaRPr lang="en-US" sz="1100" kern="1200">
            <a:ea typeface="+mn-lt"/>
            <a:cs typeface="+mn-lt"/>
          </a:endParaRPr>
        </a:p>
        <a:p>
          <a:pPr marL="0" lvl="0" indent="0" algn="l" defTabSz="488950">
            <a:lnSpc>
              <a:spcPct val="90000"/>
            </a:lnSpc>
            <a:spcBef>
              <a:spcPct val="0"/>
            </a:spcBef>
            <a:spcAft>
              <a:spcPct val="35000"/>
            </a:spcAft>
            <a:buNone/>
          </a:pPr>
          <a:r>
            <a:rPr lang="en-US" sz="1100" kern="1200">
              <a:ea typeface="+mn-lt"/>
              <a:cs typeface="+mn-lt"/>
            </a:rPr>
            <a:t>State and local authorities, within a juvenile justice system, pursuant to specific State law</a:t>
          </a:r>
          <a:r>
            <a:rPr lang="en-US" sz="500" kern="1200">
              <a:ea typeface="+mn-lt"/>
              <a:cs typeface="+mn-lt"/>
            </a:rPr>
            <a:t>.</a:t>
          </a:r>
          <a:br>
            <a:rPr lang="en-US" sz="500" kern="1200">
              <a:ea typeface="+mn-lt"/>
              <a:cs typeface="+mn-lt"/>
            </a:rPr>
          </a:br>
          <a:endParaRPr lang="en-US" sz="500" kern="1200"/>
        </a:p>
      </dsp:txBody>
      <dsp:txXfrm>
        <a:off x="2060336" y="243223"/>
        <a:ext cx="3902321" cy="4864464"/>
      </dsp:txXfrm>
    </dsp:sp>
    <dsp:sp modelId="{92DF2603-14EF-4013-9C97-46A1E2C5D5DB}">
      <dsp:nvSpPr>
        <dsp:cNvPr id="0" name=""/>
        <dsp:cNvSpPr/>
      </dsp:nvSpPr>
      <dsp:spPr>
        <a:xfrm>
          <a:off x="1985769" y="5107688"/>
          <a:ext cx="397688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496F9-C78E-41C6-90B9-D9730CB9A9A1}">
      <dsp:nvSpPr>
        <dsp:cNvPr id="0" name=""/>
        <dsp:cNvSpPr/>
      </dsp:nvSpPr>
      <dsp:spPr>
        <a:xfrm>
          <a:off x="0" y="63720"/>
          <a:ext cx="4038600" cy="77602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Obtain Access to:</a:t>
          </a:r>
        </a:p>
      </dsp:txBody>
      <dsp:txXfrm>
        <a:off x="37882" y="101602"/>
        <a:ext cx="3962836" cy="700258"/>
      </dsp:txXfrm>
    </dsp:sp>
    <dsp:sp modelId="{36B0FB72-F32C-409C-AC33-89772FB0A377}">
      <dsp:nvSpPr>
        <dsp:cNvPr id="0" name=""/>
        <dsp:cNvSpPr/>
      </dsp:nvSpPr>
      <dsp:spPr>
        <a:xfrm>
          <a:off x="0" y="839742"/>
          <a:ext cx="4038600" cy="36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26"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en-US" sz="2600" kern="1200"/>
            <a:t>HISD Connect</a:t>
          </a:r>
        </a:p>
        <a:p>
          <a:pPr marL="228600" lvl="1" indent="-228600" algn="l" defTabSz="1155700">
            <a:lnSpc>
              <a:spcPct val="90000"/>
            </a:lnSpc>
            <a:spcBef>
              <a:spcPct val="0"/>
            </a:spcBef>
            <a:spcAft>
              <a:spcPct val="20000"/>
            </a:spcAft>
            <a:buChar char="•"/>
          </a:pPr>
          <a:r>
            <a:rPr lang="en-US" sz="2600" kern="1200"/>
            <a:t>Membership in HISD Connect</a:t>
          </a:r>
        </a:p>
        <a:p>
          <a:pPr marL="228600" lvl="1" indent="-228600" algn="l" defTabSz="1155700">
            <a:lnSpc>
              <a:spcPct val="90000"/>
            </a:lnSpc>
            <a:spcBef>
              <a:spcPct val="0"/>
            </a:spcBef>
            <a:spcAft>
              <a:spcPct val="20000"/>
            </a:spcAft>
            <a:buChar char="•"/>
          </a:pPr>
          <a:r>
            <a:rPr lang="en-US" sz="2600" kern="1200"/>
            <a:t>TSDS Unique ID</a:t>
          </a:r>
        </a:p>
        <a:p>
          <a:pPr marL="228600" lvl="1" indent="-228600" algn="l" defTabSz="1155700">
            <a:lnSpc>
              <a:spcPct val="90000"/>
            </a:lnSpc>
            <a:spcBef>
              <a:spcPct val="0"/>
            </a:spcBef>
            <a:spcAft>
              <a:spcPct val="20000"/>
            </a:spcAft>
            <a:buChar char="•"/>
          </a:pPr>
          <a:r>
            <a:rPr lang="en-US" sz="2600" kern="1200"/>
            <a:t>TREx</a:t>
          </a:r>
        </a:p>
      </dsp:txBody>
      <dsp:txXfrm>
        <a:off x="0" y="839742"/>
        <a:ext cx="4038600" cy="36225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E6B2-DDA8-4E36-80B8-FFD8532346FB}">
      <dsp:nvSpPr>
        <dsp:cNvPr id="0" name=""/>
        <dsp:cNvSpPr/>
      </dsp:nvSpPr>
      <dsp:spPr>
        <a:xfrm>
          <a:off x="0" y="0"/>
          <a:ext cx="5181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A80A8-5CFB-4F2C-BF28-A44932AD75D3}">
      <dsp:nvSpPr>
        <dsp:cNvPr id="0" name=""/>
        <dsp:cNvSpPr/>
      </dsp:nvSpPr>
      <dsp:spPr>
        <a:xfrm>
          <a:off x="0" y="0"/>
          <a:ext cx="5181600" cy="1796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endParaRPr lang="en-US" sz="1600" kern="1200"/>
        </a:p>
      </dsp:txBody>
      <dsp:txXfrm>
        <a:off x="0" y="0"/>
        <a:ext cx="5181600" cy="1796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12FD1F-98DA-47FF-81E5-E84B5EFDE5C7}">
      <dsp:nvSpPr>
        <dsp:cNvPr id="0" name=""/>
        <dsp:cNvSpPr/>
      </dsp:nvSpPr>
      <dsp:spPr>
        <a:xfrm>
          <a:off x="0" y="0"/>
          <a:ext cx="6342573"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88709B-AD22-4D71-9789-38BBDCAA9B62}">
      <dsp:nvSpPr>
        <dsp:cNvPr id="0" name=""/>
        <dsp:cNvSpPr/>
      </dsp:nvSpPr>
      <dsp:spPr>
        <a:xfrm>
          <a:off x="0" y="0"/>
          <a:ext cx="1268514" cy="40331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baseline="0"/>
            <a:t>Resources on the FSC website:</a:t>
          </a:r>
        </a:p>
      </dsp:txBody>
      <dsp:txXfrm>
        <a:off x="0" y="0"/>
        <a:ext cx="1268514" cy="4033143"/>
      </dsp:txXfrm>
    </dsp:sp>
    <dsp:sp modelId="{9AC5D2B1-E647-4B11-89D1-85C07DBABD46}">
      <dsp:nvSpPr>
        <dsp:cNvPr id="0" name=""/>
        <dsp:cNvSpPr/>
      </dsp:nvSpPr>
      <dsp:spPr>
        <a:xfrm>
          <a:off x="1363653" y="21219"/>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PEIMS Appendix E</a:t>
          </a:r>
        </a:p>
      </dsp:txBody>
      <dsp:txXfrm>
        <a:off x="1363653" y="21219"/>
        <a:ext cx="4978920" cy="424385"/>
      </dsp:txXfrm>
    </dsp:sp>
    <dsp:sp modelId="{96EBD00A-2D5B-4168-822C-F98350123684}">
      <dsp:nvSpPr>
        <dsp:cNvPr id="0" name=""/>
        <dsp:cNvSpPr/>
      </dsp:nvSpPr>
      <dsp:spPr>
        <a:xfrm>
          <a:off x="1268514" y="445605"/>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DAE193-5A8B-45EB-9E13-50BBDFA5057D}">
      <dsp:nvSpPr>
        <dsp:cNvPr id="0" name=""/>
        <dsp:cNvSpPr/>
      </dsp:nvSpPr>
      <dsp:spPr>
        <a:xfrm>
          <a:off x="1363653" y="466824"/>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Code of Student Conduct</a:t>
          </a:r>
        </a:p>
      </dsp:txBody>
      <dsp:txXfrm>
        <a:off x="1363653" y="466824"/>
        <a:ext cx="4978920" cy="424385"/>
      </dsp:txXfrm>
    </dsp:sp>
    <dsp:sp modelId="{8CEA21C1-5237-4039-A667-7853A5C5764F}">
      <dsp:nvSpPr>
        <dsp:cNvPr id="0" name=""/>
        <dsp:cNvSpPr/>
      </dsp:nvSpPr>
      <dsp:spPr>
        <a:xfrm>
          <a:off x="1268514" y="891210"/>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77D633-2305-4283-AB37-B19FAC64068E}">
      <dsp:nvSpPr>
        <dsp:cNvPr id="0" name=""/>
        <dsp:cNvSpPr/>
      </dsp:nvSpPr>
      <dsp:spPr>
        <a:xfrm>
          <a:off x="1363653" y="912429"/>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Discipline Review Preparation Guide</a:t>
          </a:r>
        </a:p>
      </dsp:txBody>
      <dsp:txXfrm>
        <a:off x="1363653" y="912429"/>
        <a:ext cx="4978920" cy="424385"/>
      </dsp:txXfrm>
    </dsp:sp>
    <dsp:sp modelId="{5E6FE73B-56C9-4459-8489-50AB5D524620}">
      <dsp:nvSpPr>
        <dsp:cNvPr id="0" name=""/>
        <dsp:cNvSpPr/>
      </dsp:nvSpPr>
      <dsp:spPr>
        <a:xfrm>
          <a:off x="1268514" y="1336815"/>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9DB9D5-D7D7-4DB3-9685-913894014675}">
      <dsp:nvSpPr>
        <dsp:cNvPr id="0" name=""/>
        <dsp:cNvSpPr/>
      </dsp:nvSpPr>
      <dsp:spPr>
        <a:xfrm>
          <a:off x="1363653" y="1358034"/>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Discipline Action Codes Consequence Chart</a:t>
          </a:r>
        </a:p>
      </dsp:txBody>
      <dsp:txXfrm>
        <a:off x="1363653" y="1358034"/>
        <a:ext cx="4978920" cy="424385"/>
      </dsp:txXfrm>
    </dsp:sp>
    <dsp:sp modelId="{A8A37A73-505D-4499-97BF-623EE5B13016}">
      <dsp:nvSpPr>
        <dsp:cNvPr id="0" name=""/>
        <dsp:cNvSpPr/>
      </dsp:nvSpPr>
      <dsp:spPr>
        <a:xfrm>
          <a:off x="1268514" y="1782420"/>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18ACB0-6361-482B-B984-CD65DDBA70D6}">
      <dsp:nvSpPr>
        <dsp:cNvPr id="0" name=""/>
        <dsp:cNvSpPr/>
      </dsp:nvSpPr>
      <dsp:spPr>
        <a:xfrm>
          <a:off x="1363653" y="1803640"/>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Student Discipline Reason Code</a:t>
          </a:r>
        </a:p>
      </dsp:txBody>
      <dsp:txXfrm>
        <a:off x="1363653" y="1803640"/>
        <a:ext cx="4978920" cy="424385"/>
      </dsp:txXfrm>
    </dsp:sp>
    <dsp:sp modelId="{1FB718BA-F51E-4DF0-A912-173232C0C7B5}">
      <dsp:nvSpPr>
        <dsp:cNvPr id="0" name=""/>
        <dsp:cNvSpPr/>
      </dsp:nvSpPr>
      <dsp:spPr>
        <a:xfrm>
          <a:off x="1268514" y="2228025"/>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F05301-41E3-4C49-826A-10EEA49EE418}">
      <dsp:nvSpPr>
        <dsp:cNvPr id="0" name=""/>
        <dsp:cNvSpPr/>
      </dsp:nvSpPr>
      <dsp:spPr>
        <a:xfrm>
          <a:off x="1363653" y="2249245"/>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DAEP/JJAEP Forms and Documents</a:t>
          </a:r>
        </a:p>
      </dsp:txBody>
      <dsp:txXfrm>
        <a:off x="1363653" y="2249245"/>
        <a:ext cx="4978920" cy="424385"/>
      </dsp:txXfrm>
    </dsp:sp>
    <dsp:sp modelId="{1DCF9582-BB6B-48F6-87F8-07353C7B341A}">
      <dsp:nvSpPr>
        <dsp:cNvPr id="0" name=""/>
        <dsp:cNvSpPr/>
      </dsp:nvSpPr>
      <dsp:spPr>
        <a:xfrm>
          <a:off x="1268514" y="2673631"/>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0CF364-C6C7-4535-9B97-4CC183E74C4E}">
      <dsp:nvSpPr>
        <dsp:cNvPr id="0" name=""/>
        <dsp:cNvSpPr/>
      </dsp:nvSpPr>
      <dsp:spPr>
        <a:xfrm>
          <a:off x="1363653" y="2694850"/>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HISD Discipline Referral Template</a:t>
          </a:r>
        </a:p>
      </dsp:txBody>
      <dsp:txXfrm>
        <a:off x="1363653" y="2694850"/>
        <a:ext cx="4978920" cy="424385"/>
      </dsp:txXfrm>
    </dsp:sp>
    <dsp:sp modelId="{06FECA1E-673C-4682-A684-BB524C736282}">
      <dsp:nvSpPr>
        <dsp:cNvPr id="0" name=""/>
        <dsp:cNvSpPr/>
      </dsp:nvSpPr>
      <dsp:spPr>
        <a:xfrm>
          <a:off x="1268514" y="3119236"/>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B74D28-6753-4D48-AB12-0835C490893E}">
      <dsp:nvSpPr>
        <dsp:cNvPr id="0" name=""/>
        <dsp:cNvSpPr/>
      </dsp:nvSpPr>
      <dsp:spPr>
        <a:xfrm>
          <a:off x="1363653" y="3140455"/>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Discipline Change Form</a:t>
          </a:r>
        </a:p>
      </dsp:txBody>
      <dsp:txXfrm>
        <a:off x="1363653" y="3140455"/>
        <a:ext cx="4978920" cy="424385"/>
      </dsp:txXfrm>
    </dsp:sp>
    <dsp:sp modelId="{6C55D1BB-5B93-4938-BD02-357250F6D627}">
      <dsp:nvSpPr>
        <dsp:cNvPr id="0" name=""/>
        <dsp:cNvSpPr/>
      </dsp:nvSpPr>
      <dsp:spPr>
        <a:xfrm>
          <a:off x="1268514" y="3564841"/>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2EFA68-29F7-4203-B13D-E6951E5913EA}">
      <dsp:nvSpPr>
        <dsp:cNvPr id="0" name=""/>
        <dsp:cNvSpPr/>
      </dsp:nvSpPr>
      <dsp:spPr>
        <a:xfrm>
          <a:off x="1363653" y="3586060"/>
          <a:ext cx="4978920" cy="42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Parent Notification Letters </a:t>
          </a:r>
        </a:p>
      </dsp:txBody>
      <dsp:txXfrm>
        <a:off x="1363653" y="3586060"/>
        <a:ext cx="4978920" cy="424385"/>
      </dsp:txXfrm>
    </dsp:sp>
    <dsp:sp modelId="{BB76D70B-3903-4BF8-A249-EECD49597EDD}">
      <dsp:nvSpPr>
        <dsp:cNvPr id="0" name=""/>
        <dsp:cNvSpPr/>
      </dsp:nvSpPr>
      <dsp:spPr>
        <a:xfrm>
          <a:off x="1268514" y="4010446"/>
          <a:ext cx="5074059"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0C9850-7ECC-4C0A-AC58-AACC8A22D304}">
      <dsp:nvSpPr>
        <dsp:cNvPr id="0" name=""/>
        <dsp:cNvSpPr/>
      </dsp:nvSpPr>
      <dsp:spPr>
        <a:xfrm>
          <a:off x="0" y="2227"/>
          <a:ext cx="1866900" cy="4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a:t>In-School Suspension (ISS)</a:t>
          </a:r>
        </a:p>
      </dsp:txBody>
      <dsp:txXfrm>
        <a:off x="0" y="2227"/>
        <a:ext cx="1866900" cy="423333"/>
      </dsp:txXfrm>
    </dsp:sp>
    <dsp:sp modelId="{FA76CCDA-8CC6-4B08-BFC3-7CE2CEED2612}">
      <dsp:nvSpPr>
        <dsp:cNvPr id="0" name=""/>
        <dsp:cNvSpPr/>
      </dsp:nvSpPr>
      <dsp:spPr>
        <a:xfrm>
          <a:off x="1866899" y="2227"/>
          <a:ext cx="373380" cy="42333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23B84F-8FDF-46A2-AC12-C74C96FFF2CE}">
      <dsp:nvSpPr>
        <dsp:cNvPr id="0" name=""/>
        <dsp:cNvSpPr/>
      </dsp:nvSpPr>
      <dsp:spPr>
        <a:xfrm>
          <a:off x="2389631" y="2227"/>
          <a:ext cx="5077968" cy="423333"/>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  </a:t>
          </a:r>
          <a:r>
            <a:rPr lang="en-US" sz="1400" b="1" kern="1200"/>
            <a:t>Parent Notification Letter - </a:t>
          </a:r>
          <a:r>
            <a:rPr lang="en-US" sz="1400" kern="1200"/>
            <a:t>signed and dated by an administrator. </a:t>
          </a:r>
          <a:r>
            <a:rPr lang="en-US" sz="1100" i="1" kern="1200"/>
            <a:t>(See letters on the Federal and State Compliance website.)</a:t>
          </a:r>
          <a:endParaRPr lang="en-US" sz="1100" b="1" i="1" u="sng" kern="1200"/>
        </a:p>
      </dsp:txBody>
      <dsp:txXfrm>
        <a:off x="2389631" y="2227"/>
        <a:ext cx="5077968" cy="423333"/>
      </dsp:txXfrm>
    </dsp:sp>
    <dsp:sp modelId="{B6F2B5A2-1CF0-4D92-BF44-AB1664D32E36}">
      <dsp:nvSpPr>
        <dsp:cNvPr id="0" name=""/>
        <dsp:cNvSpPr/>
      </dsp:nvSpPr>
      <dsp:spPr>
        <a:xfrm>
          <a:off x="0" y="462509"/>
          <a:ext cx="1866900" cy="4233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a:t>Out of School Suspension (OSS)</a:t>
          </a:r>
        </a:p>
      </dsp:txBody>
      <dsp:txXfrm>
        <a:off x="0" y="462509"/>
        <a:ext cx="1866900" cy="423333"/>
      </dsp:txXfrm>
    </dsp:sp>
    <dsp:sp modelId="{03A141D1-54B6-47E1-A37A-7EF8D11027C1}">
      <dsp:nvSpPr>
        <dsp:cNvPr id="0" name=""/>
        <dsp:cNvSpPr/>
      </dsp:nvSpPr>
      <dsp:spPr>
        <a:xfrm>
          <a:off x="1866899" y="442665"/>
          <a:ext cx="373380" cy="46302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F93613-EBAC-4BB7-9468-6717199D0BCA}">
      <dsp:nvSpPr>
        <dsp:cNvPr id="0" name=""/>
        <dsp:cNvSpPr/>
      </dsp:nvSpPr>
      <dsp:spPr>
        <a:xfrm>
          <a:off x="2389631" y="442665"/>
          <a:ext cx="5077968" cy="46302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a:t>  </a:t>
          </a:r>
          <a:r>
            <a:rPr lang="en-US" sz="1400" b="1" kern="1200"/>
            <a:t>Parent Notification Letter - </a:t>
          </a:r>
          <a:r>
            <a:rPr lang="en-US" sz="1400" kern="1200"/>
            <a:t>signed and dated by an administrator. </a:t>
          </a:r>
          <a:r>
            <a:rPr lang="en-US" sz="1100" i="1" kern="1200"/>
            <a:t>(See letters on the Federal and State Compliance website.)</a:t>
          </a:r>
          <a:endParaRPr lang="en-US" sz="1100" kern="1200"/>
        </a:p>
      </dsp:txBody>
      <dsp:txXfrm>
        <a:off x="2389631" y="442665"/>
        <a:ext cx="5077968" cy="463020"/>
      </dsp:txXfrm>
    </dsp:sp>
    <dsp:sp modelId="{3187EE3D-DD18-47D1-8C43-67FC5BBD6C25}">
      <dsp:nvSpPr>
        <dsp:cNvPr id="0" name=""/>
        <dsp:cNvSpPr/>
      </dsp:nvSpPr>
      <dsp:spPr>
        <a:xfrm>
          <a:off x="0" y="1110203"/>
          <a:ext cx="1866900" cy="5997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a:t>District Alternative Education Program (DAEP)</a:t>
          </a:r>
        </a:p>
      </dsp:txBody>
      <dsp:txXfrm>
        <a:off x="0" y="1110203"/>
        <a:ext cx="1866900" cy="599722"/>
      </dsp:txXfrm>
    </dsp:sp>
    <dsp:sp modelId="{B8F98759-B24D-48CA-8B0E-70DDF9BFE061}">
      <dsp:nvSpPr>
        <dsp:cNvPr id="0" name=""/>
        <dsp:cNvSpPr/>
      </dsp:nvSpPr>
      <dsp:spPr>
        <a:xfrm>
          <a:off x="1866899" y="922790"/>
          <a:ext cx="373380" cy="974548"/>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4AF805-DAB2-4D92-981E-A56081068BCC}">
      <dsp:nvSpPr>
        <dsp:cNvPr id="0" name=""/>
        <dsp:cNvSpPr/>
      </dsp:nvSpPr>
      <dsp:spPr>
        <a:xfrm>
          <a:off x="2389631" y="918288"/>
          <a:ext cx="5077968" cy="974548"/>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marL="57150" lvl="1" indent="-57150" algn="l" defTabSz="444500">
            <a:lnSpc>
              <a:spcPct val="90000"/>
            </a:lnSpc>
            <a:spcBef>
              <a:spcPct val="0"/>
            </a:spcBef>
            <a:spcAft>
              <a:spcPct val="15000"/>
            </a:spcAft>
            <a:buChar char="•"/>
          </a:pPr>
          <a:r>
            <a:rPr lang="en-US" sz="1000" kern="1200"/>
            <a:t> </a:t>
          </a:r>
          <a:r>
            <a:rPr lang="en-US" sz="1400" b="1" kern="1200"/>
            <a:t>DAEP Parent Notification Letter. </a:t>
          </a:r>
          <a:r>
            <a:rPr lang="en-US" sz="1100" b="0" i="1" kern="1200"/>
            <a:t>(See letters on Student Discipline website.)</a:t>
          </a:r>
        </a:p>
        <a:p>
          <a:pPr marL="114300" lvl="1" indent="-114300" algn="l" defTabSz="622300">
            <a:lnSpc>
              <a:spcPct val="90000"/>
            </a:lnSpc>
            <a:spcBef>
              <a:spcPct val="0"/>
            </a:spcBef>
            <a:spcAft>
              <a:spcPct val="15000"/>
            </a:spcAft>
            <a:buChar char="•"/>
          </a:pPr>
          <a:r>
            <a:rPr lang="en-US" sz="1400" b="1" kern="1200"/>
            <a:t>Copy of Online DAEP Referral Application.</a:t>
          </a:r>
          <a:endParaRPr lang="en-US" sz="1100" b="0" i="1" kern="1200"/>
        </a:p>
        <a:p>
          <a:pPr marL="114300" lvl="1" indent="-114300" algn="l" defTabSz="622300">
            <a:lnSpc>
              <a:spcPct val="90000"/>
            </a:lnSpc>
            <a:spcBef>
              <a:spcPct val="0"/>
            </a:spcBef>
            <a:spcAft>
              <a:spcPct val="15000"/>
            </a:spcAft>
            <a:buChar char="•"/>
          </a:pPr>
          <a:r>
            <a:rPr lang="en-US" sz="1400" b="1" kern="1200"/>
            <a:t>Copy of approval/rejection email from the DAEP administrator.</a:t>
          </a:r>
        </a:p>
      </dsp:txBody>
      <dsp:txXfrm>
        <a:off x="2389631" y="918288"/>
        <a:ext cx="5077968" cy="974548"/>
      </dsp:txXfrm>
    </dsp:sp>
    <dsp:sp modelId="{EFA15295-29C1-4089-BDD9-742405EA541B}">
      <dsp:nvSpPr>
        <dsp:cNvPr id="0" name=""/>
        <dsp:cNvSpPr/>
      </dsp:nvSpPr>
      <dsp:spPr>
        <a:xfrm>
          <a:off x="0" y="1914443"/>
          <a:ext cx="1866900" cy="776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b="1" kern="1200"/>
            <a:t>Juvenile Justice Alternative Education Program (JJAEP)</a:t>
          </a:r>
        </a:p>
      </dsp:txBody>
      <dsp:txXfrm>
        <a:off x="0" y="1914443"/>
        <a:ext cx="1866900" cy="776110"/>
      </dsp:txXfrm>
    </dsp:sp>
    <dsp:sp modelId="{2A676E09-3DC2-4981-804A-D52356EE1517}">
      <dsp:nvSpPr>
        <dsp:cNvPr id="0" name=""/>
        <dsp:cNvSpPr/>
      </dsp:nvSpPr>
      <dsp:spPr>
        <a:xfrm>
          <a:off x="1866899" y="1914443"/>
          <a:ext cx="373380" cy="776110"/>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AA6DF9-E560-423B-9FE0-54590C515AB7}">
      <dsp:nvSpPr>
        <dsp:cNvPr id="0" name=""/>
        <dsp:cNvSpPr/>
      </dsp:nvSpPr>
      <dsp:spPr>
        <a:xfrm>
          <a:off x="2389631" y="1914443"/>
          <a:ext cx="5077968" cy="77611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t>JJAEP Parent Notification Letter(s). </a:t>
          </a:r>
          <a:r>
            <a:rPr lang="en-US" sz="1100" b="0" i="1" kern="1200"/>
            <a:t>(See letters on Student Discipline website.)</a:t>
          </a:r>
          <a:endParaRPr lang="en-US" sz="1100" kern="1200"/>
        </a:p>
        <a:p>
          <a:pPr marL="114300" lvl="1" indent="-114300" algn="l" defTabSz="622300">
            <a:lnSpc>
              <a:spcPct val="90000"/>
            </a:lnSpc>
            <a:spcBef>
              <a:spcPct val="0"/>
            </a:spcBef>
            <a:spcAft>
              <a:spcPct val="15000"/>
            </a:spcAft>
            <a:buChar char="•"/>
          </a:pPr>
          <a:r>
            <a:rPr lang="en-US" sz="1400" b="1" kern="1200"/>
            <a:t>Copy of Online JJAEP Referral Application.</a:t>
          </a:r>
          <a:endParaRPr lang="en-US" sz="1400" kern="1200"/>
        </a:p>
      </dsp:txBody>
      <dsp:txXfrm>
        <a:off x="2389631" y="1914443"/>
        <a:ext cx="5077968" cy="7761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AE1AD-0992-467A-9DD4-0BB4B73BA5E4}">
      <dsp:nvSpPr>
        <dsp:cNvPr id="0" name=""/>
        <dsp:cNvSpPr/>
      </dsp:nvSpPr>
      <dsp:spPr>
        <a:xfrm>
          <a:off x="0" y="1219078"/>
          <a:ext cx="6493189" cy="0"/>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CC21B1-22D0-42F7-A2FC-D96574DF2E75}">
      <dsp:nvSpPr>
        <dsp:cNvPr id="0" name=""/>
        <dsp:cNvSpPr/>
      </dsp:nvSpPr>
      <dsp:spPr>
        <a:xfrm>
          <a:off x="1688229" y="0"/>
          <a:ext cx="4804960" cy="121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0" lvl="0" indent="0" algn="l" defTabSz="2889250">
            <a:lnSpc>
              <a:spcPct val="90000"/>
            </a:lnSpc>
            <a:spcBef>
              <a:spcPct val="0"/>
            </a:spcBef>
            <a:spcAft>
              <a:spcPct val="35000"/>
            </a:spcAft>
            <a:buNone/>
          </a:pPr>
          <a:endParaRPr lang="en-US" sz="6500" kern="1200"/>
        </a:p>
      </dsp:txBody>
      <dsp:txXfrm>
        <a:off x="1688229" y="0"/>
        <a:ext cx="4804960" cy="1219078"/>
      </dsp:txXfrm>
    </dsp:sp>
    <dsp:sp modelId="{E1ED05A7-C700-4DB2-8DBD-FE5B0C66EB7F}">
      <dsp:nvSpPr>
        <dsp:cNvPr id="0" name=""/>
        <dsp:cNvSpPr/>
      </dsp:nvSpPr>
      <dsp:spPr>
        <a:xfrm>
          <a:off x="0" y="0"/>
          <a:ext cx="1688229" cy="1219078"/>
        </a:xfrm>
        <a:prstGeom prst="round2SameRect">
          <a:avLst>
            <a:gd name="adj1" fmla="val 16670"/>
            <a:gd name="adj2" fmla="val 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t>Supporting documentation</a:t>
          </a:r>
        </a:p>
      </dsp:txBody>
      <dsp:txXfrm>
        <a:off x="59521" y="59521"/>
        <a:ext cx="1569187" cy="1159557"/>
      </dsp:txXfrm>
    </dsp:sp>
    <dsp:sp modelId="{FF193864-EA87-4134-BA34-2738FD09CC6C}">
      <dsp:nvSpPr>
        <dsp:cNvPr id="0" name=""/>
        <dsp:cNvSpPr/>
      </dsp:nvSpPr>
      <dsp:spPr>
        <a:xfrm>
          <a:off x="0" y="1219078"/>
          <a:ext cx="6493189" cy="243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Documentation must be sufficient to  meet the assigned code. </a:t>
          </a:r>
          <a:r>
            <a:rPr lang="en-US" sz="1200" b="1" kern="1200">
              <a:solidFill>
                <a:srgbClr val="FF0000"/>
              </a:solidFill>
            </a:rPr>
            <a:t>See PEIMS Appendix D for guidelines. Contact Federal and State Compliance with questions.</a:t>
          </a:r>
        </a:p>
        <a:p>
          <a:pPr marL="114300" lvl="1" indent="-114300" algn="l" defTabSz="533400">
            <a:lnSpc>
              <a:spcPct val="90000"/>
            </a:lnSpc>
            <a:spcBef>
              <a:spcPct val="0"/>
            </a:spcBef>
            <a:spcAft>
              <a:spcPct val="15000"/>
            </a:spcAft>
            <a:buChar char="•"/>
          </a:pPr>
          <a:r>
            <a:rPr lang="en-US" sz="1200" kern="1200"/>
            <a:t>Documentation must be physically present in student’s folder at time of leaver code assignment. </a:t>
          </a:r>
        </a:p>
      </dsp:txBody>
      <dsp:txXfrm>
        <a:off x="0" y="1219078"/>
        <a:ext cx="6493189" cy="243852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AE1AD-0992-467A-9DD4-0BB4B73BA5E4}">
      <dsp:nvSpPr>
        <dsp:cNvPr id="0" name=""/>
        <dsp:cNvSpPr/>
      </dsp:nvSpPr>
      <dsp:spPr>
        <a:xfrm>
          <a:off x="0" y="1219078"/>
          <a:ext cx="6493189" cy="0"/>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CC21B1-22D0-42F7-A2FC-D96574DF2E75}">
      <dsp:nvSpPr>
        <dsp:cNvPr id="0" name=""/>
        <dsp:cNvSpPr/>
      </dsp:nvSpPr>
      <dsp:spPr>
        <a:xfrm>
          <a:off x="1688229" y="0"/>
          <a:ext cx="4804960" cy="121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0" lvl="0" indent="0" algn="l" defTabSz="2889250">
            <a:lnSpc>
              <a:spcPct val="90000"/>
            </a:lnSpc>
            <a:spcBef>
              <a:spcPct val="0"/>
            </a:spcBef>
            <a:spcAft>
              <a:spcPct val="35000"/>
            </a:spcAft>
            <a:buNone/>
          </a:pPr>
          <a:endParaRPr lang="en-US" sz="6500" kern="1200"/>
        </a:p>
      </dsp:txBody>
      <dsp:txXfrm>
        <a:off x="1688229" y="0"/>
        <a:ext cx="4804960" cy="1219078"/>
      </dsp:txXfrm>
    </dsp:sp>
    <dsp:sp modelId="{E1ED05A7-C700-4DB2-8DBD-FE5B0C66EB7F}">
      <dsp:nvSpPr>
        <dsp:cNvPr id="0" name=""/>
        <dsp:cNvSpPr/>
      </dsp:nvSpPr>
      <dsp:spPr>
        <a:xfrm>
          <a:off x="0" y="0"/>
          <a:ext cx="1688229" cy="1219078"/>
        </a:xfrm>
        <a:prstGeom prst="round2SameRect">
          <a:avLst>
            <a:gd name="adj1" fmla="val 16670"/>
            <a:gd name="adj2" fmla="val 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t>Supporting documentation</a:t>
          </a:r>
        </a:p>
      </dsp:txBody>
      <dsp:txXfrm>
        <a:off x="59521" y="59521"/>
        <a:ext cx="1569187" cy="1159557"/>
      </dsp:txXfrm>
    </dsp:sp>
    <dsp:sp modelId="{FF193864-EA87-4134-BA34-2738FD09CC6C}">
      <dsp:nvSpPr>
        <dsp:cNvPr id="0" name=""/>
        <dsp:cNvSpPr/>
      </dsp:nvSpPr>
      <dsp:spPr>
        <a:xfrm>
          <a:off x="0" y="1219078"/>
          <a:ext cx="6493189" cy="243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Documentation must be sufficient to  meet the assigned code. </a:t>
          </a:r>
          <a:r>
            <a:rPr lang="en-US" sz="1200" b="1" kern="1200">
              <a:solidFill>
                <a:srgbClr val="FF0000"/>
              </a:solidFill>
            </a:rPr>
            <a:t>See PEIMS Appendix D for guidelines. Contact Federal and State Compliance with questions.</a:t>
          </a:r>
        </a:p>
        <a:p>
          <a:pPr marL="114300" lvl="1" indent="-114300" algn="l" defTabSz="533400">
            <a:lnSpc>
              <a:spcPct val="90000"/>
            </a:lnSpc>
            <a:spcBef>
              <a:spcPct val="0"/>
            </a:spcBef>
            <a:spcAft>
              <a:spcPct val="15000"/>
            </a:spcAft>
            <a:buChar char="•"/>
          </a:pPr>
          <a:r>
            <a:rPr lang="en-US" sz="1200" kern="1200"/>
            <a:t>Documentation must be physically present in student’s folder at time of leaver code assignment. </a:t>
          </a:r>
        </a:p>
      </dsp:txBody>
      <dsp:txXfrm>
        <a:off x="0" y="1219078"/>
        <a:ext cx="6493189" cy="24385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AE1AD-0992-467A-9DD4-0BB4B73BA5E4}">
      <dsp:nvSpPr>
        <dsp:cNvPr id="0" name=""/>
        <dsp:cNvSpPr/>
      </dsp:nvSpPr>
      <dsp:spPr>
        <a:xfrm>
          <a:off x="0" y="1219078"/>
          <a:ext cx="6493189" cy="0"/>
        </a:xfrm>
        <a:prstGeom prst="line">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CC21B1-22D0-42F7-A2FC-D96574DF2E75}">
      <dsp:nvSpPr>
        <dsp:cNvPr id="0" name=""/>
        <dsp:cNvSpPr/>
      </dsp:nvSpPr>
      <dsp:spPr>
        <a:xfrm>
          <a:off x="1688229" y="0"/>
          <a:ext cx="4804960" cy="1219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825" tIns="123825" rIns="123825" bIns="123825" numCol="1" spcCol="1270" anchor="b" anchorCtr="0">
          <a:noAutofit/>
        </a:bodyPr>
        <a:lstStyle/>
        <a:p>
          <a:pPr marL="0" lvl="0" indent="0" algn="l" defTabSz="2889250">
            <a:lnSpc>
              <a:spcPct val="90000"/>
            </a:lnSpc>
            <a:spcBef>
              <a:spcPct val="0"/>
            </a:spcBef>
            <a:spcAft>
              <a:spcPct val="35000"/>
            </a:spcAft>
            <a:buNone/>
          </a:pPr>
          <a:endParaRPr lang="en-US" sz="6500" kern="1200"/>
        </a:p>
      </dsp:txBody>
      <dsp:txXfrm>
        <a:off x="1688229" y="0"/>
        <a:ext cx="4804960" cy="1219078"/>
      </dsp:txXfrm>
    </dsp:sp>
    <dsp:sp modelId="{E1ED05A7-C700-4DB2-8DBD-FE5B0C66EB7F}">
      <dsp:nvSpPr>
        <dsp:cNvPr id="0" name=""/>
        <dsp:cNvSpPr/>
      </dsp:nvSpPr>
      <dsp:spPr>
        <a:xfrm>
          <a:off x="0" y="0"/>
          <a:ext cx="1688229" cy="1219078"/>
        </a:xfrm>
        <a:prstGeom prst="round2SameRect">
          <a:avLst>
            <a:gd name="adj1" fmla="val 16670"/>
            <a:gd name="adj2" fmla="val 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kern="1200"/>
            <a:t>Supporting documentation</a:t>
          </a:r>
        </a:p>
      </dsp:txBody>
      <dsp:txXfrm>
        <a:off x="59521" y="59521"/>
        <a:ext cx="1569187" cy="1159557"/>
      </dsp:txXfrm>
    </dsp:sp>
    <dsp:sp modelId="{FF193864-EA87-4134-BA34-2738FD09CC6C}">
      <dsp:nvSpPr>
        <dsp:cNvPr id="0" name=""/>
        <dsp:cNvSpPr/>
      </dsp:nvSpPr>
      <dsp:spPr>
        <a:xfrm>
          <a:off x="0" y="1219078"/>
          <a:ext cx="6493189" cy="2438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sz="1200" kern="1200"/>
            <a:t>Documentation must be sufficient to  meet the assigned code. </a:t>
          </a:r>
          <a:r>
            <a:rPr lang="en-US" sz="1200" b="1" kern="1200">
              <a:solidFill>
                <a:srgbClr val="FF0000"/>
              </a:solidFill>
            </a:rPr>
            <a:t>See PEIMS Appendix D for guidelines. Contact Federal and State Compliance with questions.</a:t>
          </a:r>
        </a:p>
        <a:p>
          <a:pPr marL="114300" lvl="1" indent="-114300" algn="l" defTabSz="533400">
            <a:lnSpc>
              <a:spcPct val="90000"/>
            </a:lnSpc>
            <a:spcBef>
              <a:spcPct val="0"/>
            </a:spcBef>
            <a:spcAft>
              <a:spcPct val="15000"/>
            </a:spcAft>
            <a:buChar char="•"/>
          </a:pPr>
          <a:r>
            <a:rPr lang="en-US" sz="1200" kern="1200"/>
            <a:t>Documentation must be physically present in student’s folder at time of leaver code assignment. </a:t>
          </a:r>
        </a:p>
      </dsp:txBody>
      <dsp:txXfrm>
        <a:off x="0" y="1219078"/>
        <a:ext cx="6493189" cy="243852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5454170-9E8F-2B48-BD7A-2276E75E0DE2}" type="datetimeFigureOut">
              <a:rPr lang="en-US" smtClean="0"/>
              <a:t>8/8/2022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3E0680E-5D13-7D4E-9B36-78930D05C6BA}" type="slidenum">
              <a:rPr lang="en-US" smtClean="0"/>
              <a:t>‹#›</a:t>
            </a:fld>
            <a:endParaRPr lang="en-US"/>
          </a:p>
        </p:txBody>
      </p:sp>
    </p:spTree>
    <p:extLst>
      <p:ext uri="{BB962C8B-B14F-4D97-AF65-F5344CB8AC3E}">
        <p14:creationId xmlns:p14="http://schemas.microsoft.com/office/powerpoint/2010/main" val="42278345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DD285E3-15E3-EE4C-9208-5C8B40A94859}" type="datetimeFigureOut">
              <a:rPr lang="en-US" smtClean="0"/>
              <a:t>8/8/2022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EFA3AB-C505-2249-9268-634B5AAFE17B}" type="slidenum">
              <a:rPr lang="en-US" smtClean="0"/>
              <a:t>‹#›</a:t>
            </a:fld>
            <a:endParaRPr lang="en-US"/>
          </a:p>
        </p:txBody>
      </p:sp>
    </p:spTree>
    <p:extLst>
      <p:ext uri="{BB962C8B-B14F-4D97-AF65-F5344CB8AC3E}">
        <p14:creationId xmlns:p14="http://schemas.microsoft.com/office/powerpoint/2010/main" val="194849463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FA3AB-C505-2249-9268-634B5AAFE17B}" type="slidenum">
              <a:rPr lang="en-US" smtClean="0"/>
              <a:t>1</a:t>
            </a:fld>
            <a:endParaRPr lang="en-US"/>
          </a:p>
        </p:txBody>
      </p:sp>
    </p:spTree>
    <p:extLst>
      <p:ext uri="{BB962C8B-B14F-4D97-AF65-F5344CB8AC3E}">
        <p14:creationId xmlns:p14="http://schemas.microsoft.com/office/powerpoint/2010/main" val="6449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4DD4D-944E-4937-A86B-B5924FC3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161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4DD4D-944E-4937-A86B-B5924FC3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010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Federal and State Compliance</a:t>
            </a: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4DD4D-944E-4937-A86B-B5924FC3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155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4DD4D-944E-4937-A86B-B5924FC3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7099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4DD4D-944E-4937-A86B-B5924FC3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3841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594DD4D-944E-4937-A86B-B5924FC3557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22052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856"/>
          </a:xfrm>
          <a:prstGeom prst="rect">
            <a:avLst/>
          </a:prstGeom>
        </p:spPr>
      </p:pic>
      <p:sp>
        <p:nvSpPr>
          <p:cNvPr id="2" name="Title 1"/>
          <p:cNvSpPr>
            <a:spLocks noGrp="1"/>
          </p:cNvSpPr>
          <p:nvPr>
            <p:ph type="ctrTitle"/>
          </p:nvPr>
        </p:nvSpPr>
        <p:spPr>
          <a:xfrm>
            <a:off x="457200" y="883001"/>
            <a:ext cx="7772400" cy="2278905"/>
          </a:xfr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457202"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8/8/2022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2531242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D5B24E-F8C6-E948-995E-7B638AE26B4A}" type="datetime1">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8" name="Straight Connector 7"/>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2354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D56826D-2BDC-0A4B-A6EF-0D3953E01A94}" type="datetime1">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6629400" y="274639"/>
            <a:ext cx="0" cy="5851525"/>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04227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856"/>
          </a:xfrm>
          <a:prstGeom prst="rect">
            <a:avLst/>
          </a:prstGeom>
        </p:spPr>
      </p:pic>
      <p:sp>
        <p:nvSpPr>
          <p:cNvPr id="2" name="Title 1"/>
          <p:cNvSpPr>
            <a:spLocks noGrp="1"/>
          </p:cNvSpPr>
          <p:nvPr>
            <p:ph type="ctrTitle"/>
          </p:nvPr>
        </p:nvSpPr>
        <p:spPr>
          <a:xfrm>
            <a:off x="457200" y="883003"/>
            <a:ext cx="7772400" cy="2278905"/>
          </a:xfrm>
          <a:prstGeom prst="rect">
            <a:avLst/>
          </a:prstGeom>
        </p:spPr>
        <p:txBody>
          <a:bodyPr lIns="0" tIns="0" rIns="0" bIns="0" anchor="t" anchorCtr="0">
            <a:noAutofit/>
          </a:bodyPr>
          <a:lstStyle>
            <a:lvl1pPr algn="l">
              <a:lnSpc>
                <a:spcPts val="5400"/>
              </a:lnSpc>
              <a:defRPr sz="5400" b="1" i="0" kern="0" spc="15"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457203" y="2818597"/>
            <a:ext cx="7677431" cy="1752600"/>
          </a:xfrm>
        </p:spPr>
        <p:txBody>
          <a:bodyPr lIns="0" tIns="0" rIns="0" bIns="0" anchor="t" anchorCtr="0">
            <a:normAutofit/>
          </a:bodyPr>
          <a:lstStyle>
            <a:lvl1pPr marL="0" indent="0" algn="l">
              <a:spcBef>
                <a:spcPts val="0"/>
              </a:spcBef>
              <a:buNone/>
              <a:defRPr sz="2100" b="0">
                <a:solidFill>
                  <a:srgbClr val="FFFFFF"/>
                </a:solidFil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3"/>
            <a:ext cx="2133600" cy="365125"/>
          </a:xfrm>
          <a:prstGeom prst="rect">
            <a:avLst/>
          </a:prstGeom>
        </p:spPr>
        <p:txBody>
          <a:bodyPr/>
          <a:lstStyle>
            <a:lvl1pPr>
              <a:defRPr>
                <a:solidFill>
                  <a:schemeClr val="bg1"/>
                </a:solidFill>
              </a:defRPr>
            </a:lvl1pPr>
          </a:lstStyle>
          <a:p>
            <a:fld id="{4D6909EE-8428-ED45-A84E-918F1C872BF6}" type="datetime1">
              <a:rPr lang="en-US" smtClean="0">
                <a:solidFill>
                  <a:prstClr val="white"/>
                </a:solidFill>
              </a:rPr>
              <a:pPr/>
              <a:t>8/8/2022</a:t>
            </a:fld>
            <a:endParaRPr lang="en-US">
              <a:solidFill>
                <a:prstClr val="white"/>
              </a:solidFill>
            </a:endParaRPr>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lvl1pPr>
              <a:defRPr>
                <a:solidFill>
                  <a:schemeClr val="bg1"/>
                </a:solidFill>
              </a:defRPr>
            </a:lvl1p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80323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23993DC6-686A-4CD4-B4E2-45B781A2C6F9}" type="slidenum">
              <a:rPr lang="en-US" smtClean="0"/>
              <a:pPr/>
              <a:t>‹#›</a:t>
            </a:fld>
            <a:endParaRPr lang="en-US"/>
          </a:p>
        </p:txBody>
      </p:sp>
    </p:spTree>
    <p:extLst>
      <p:ext uri="{BB962C8B-B14F-4D97-AF65-F5344CB8AC3E}">
        <p14:creationId xmlns:p14="http://schemas.microsoft.com/office/powerpoint/2010/main" val="3655536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3993DC6-686A-4CD4-B4E2-45B781A2C6F9}" type="slidenum">
              <a:rPr lang="en-US" smtClean="0"/>
              <a:pPr/>
              <a:t>‹#›</a:t>
            </a:fld>
            <a:endParaRPr lang="en-US"/>
          </a:p>
        </p:txBody>
      </p:sp>
    </p:spTree>
    <p:extLst>
      <p:ext uri="{BB962C8B-B14F-4D97-AF65-F5344CB8AC3E}">
        <p14:creationId xmlns:p14="http://schemas.microsoft.com/office/powerpoint/2010/main" val="3929810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1535113"/>
            <a:ext cx="3735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p:nvPr>
        </p:nvSpPr>
        <p:spPr>
          <a:xfrm>
            <a:off x="762000" y="2174875"/>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3993DC6-686A-4CD4-B4E2-45B781A2C6F9}" type="slidenum">
              <a:rPr lang="en-US" smtClean="0"/>
              <a:pPr/>
              <a:t>‹#›</a:t>
            </a:fld>
            <a:endParaRPr lang="en-US"/>
          </a:p>
        </p:txBody>
      </p:sp>
    </p:spTree>
    <p:extLst>
      <p:ext uri="{BB962C8B-B14F-4D97-AF65-F5344CB8AC3E}">
        <p14:creationId xmlns:p14="http://schemas.microsoft.com/office/powerpoint/2010/main" val="2454331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pPr/>
              <a:t>‹#›</a:t>
            </a:fld>
            <a:endParaRPr lang="en-US"/>
          </a:p>
        </p:txBody>
      </p:sp>
    </p:spTree>
    <p:extLst>
      <p:ext uri="{BB962C8B-B14F-4D97-AF65-F5344CB8AC3E}">
        <p14:creationId xmlns:p14="http://schemas.microsoft.com/office/powerpoint/2010/main" val="3956670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11" name="TextBox 8"/>
          <p:cNvSpPr txBox="1">
            <a:spLocks noChangeArrowheads="1"/>
          </p:cNvSpPr>
          <p:nvPr userDrawn="1"/>
        </p:nvSpPr>
        <p:spPr bwMode="auto">
          <a:xfrm>
            <a:off x="3440545" y="6488207"/>
            <a:ext cx="5207000" cy="606080"/>
          </a:xfrm>
          <a:prstGeom prst="rect">
            <a:avLst/>
          </a:prstGeom>
          <a:noFill/>
          <a:ln w="9525">
            <a:noFill/>
            <a:miter lim="800000"/>
            <a:headEnd/>
            <a:tailEnd/>
          </a:ln>
        </p:spPr>
        <p:txBody>
          <a:bodyPr lIns="82058" tIns="41029" rIns="82058" bIns="41029">
            <a:spAutoFit/>
          </a:bodyPr>
          <a:lstStyle/>
          <a:p>
            <a:pPr algn="r" defTabSz="914400">
              <a:defRPr/>
            </a:pPr>
            <a:r>
              <a:rPr lang="en-US" sz="1600" spc="90">
                <a:solidFill>
                  <a:prstClr val="white"/>
                </a:solidFill>
              </a:rPr>
              <a:t>HOUSTON  INDEPENDENT  SCHOOL  DISTRICT</a:t>
            </a:r>
          </a:p>
          <a:p>
            <a:pPr defTabSz="914400">
              <a:defRPr/>
            </a:pPr>
            <a:endParaRPr lang="en-US">
              <a:solidFill>
                <a:prstClr val="black"/>
              </a:solidFill>
            </a:endParaRPr>
          </a:p>
        </p:txBody>
      </p:sp>
    </p:spTree>
    <p:extLst>
      <p:ext uri="{BB962C8B-B14F-4D97-AF65-F5344CB8AC3E}">
        <p14:creationId xmlns:p14="http://schemas.microsoft.com/office/powerpoint/2010/main" val="35683380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313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5518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08BF24-1FCF-C340-8CFB-DB3C3349ACCC}" type="datetime1">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6855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762000" y="1535113"/>
            <a:ext cx="3735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4" name="Content Placeholder 3"/>
          <p:cNvSpPr>
            <a:spLocks noGrp="1"/>
          </p:cNvSpPr>
          <p:nvPr>
            <p:ph sz="half" idx="2"/>
          </p:nvPr>
        </p:nvSpPr>
        <p:spPr>
          <a:xfrm>
            <a:off x="762000" y="2174875"/>
            <a:ext cx="3735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3196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0751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959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62000" y="1600200"/>
            <a:ext cx="4724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762000" y="5410200"/>
            <a:ext cx="47244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3993DC6-686A-4CD4-B4E2-45B781A2C6F9}" type="slidenum">
              <a:rPr lang="en-US" smtClean="0">
                <a:solidFill>
                  <a:prstClr val="black">
                    <a:tint val="75000"/>
                  </a:prstClr>
                </a:solidFill>
              </a:rPr>
              <a:pPr/>
              <a:t>‹#›</a:t>
            </a:fld>
            <a:endParaRPr lang="en-US">
              <a:solidFill>
                <a:prstClr val="black">
                  <a:tint val="75000"/>
                </a:prstClr>
              </a:solidFill>
            </a:endParaRPr>
          </a:p>
        </p:txBody>
      </p:sp>
      <p:sp>
        <p:nvSpPr>
          <p:cNvPr id="10" name="Text Placeholder 2"/>
          <p:cNvSpPr>
            <a:spLocks noGrp="1"/>
          </p:cNvSpPr>
          <p:nvPr>
            <p:ph type="body" idx="13" hasCustomPrompt="1"/>
          </p:nvPr>
        </p:nvSpPr>
        <p:spPr>
          <a:xfrm>
            <a:off x="5791200" y="1600200"/>
            <a:ext cx="304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text</a:t>
            </a:r>
          </a:p>
        </p:txBody>
      </p:sp>
      <p:sp>
        <p:nvSpPr>
          <p:cNvPr id="11" name="Content Placeholder 3"/>
          <p:cNvSpPr>
            <a:spLocks noGrp="1"/>
          </p:cNvSpPr>
          <p:nvPr>
            <p:ph sz="half" idx="14"/>
          </p:nvPr>
        </p:nvSpPr>
        <p:spPr>
          <a:xfrm>
            <a:off x="5791200" y="2239962"/>
            <a:ext cx="3048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Tree>
    <p:extLst>
      <p:ext uri="{BB962C8B-B14F-4D97-AF65-F5344CB8AC3E}">
        <p14:creationId xmlns:p14="http://schemas.microsoft.com/office/powerpoint/2010/main" val="313007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B330CF93-691A-3249-B89D-4943F64778C6}" type="datetime1">
              <a:rPr lang="en-US" smtClean="0">
                <a:solidFill>
                  <a:prstClr val="black"/>
                </a:solidFill>
              </a:rPr>
              <a:pPr defTabSz="914400"/>
              <a:t>8/8/2022</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5" name="Slide Number Placeholder 4"/>
          <p:cNvSpPr>
            <a:spLocks noGrp="1"/>
          </p:cNvSpPr>
          <p:nvPr>
            <p:ph type="sldNum" sz="quarter" idx="12"/>
          </p:nvPr>
        </p:nvSpPr>
        <p:spPr/>
        <p:txBody>
          <a:bodyPr/>
          <a:lstStyle/>
          <a:p>
            <a:fld id="{FD52C1F8-3BA5-F24E-8618-E52498D87186}"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04902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7295416F-5F90-1146-8268-C05824483EC8}" type="datetime1">
              <a:rPr lang="en-US" smtClean="0">
                <a:solidFill>
                  <a:prstClr val="black"/>
                </a:solidFill>
              </a:rPr>
              <a:pPr defTabSz="914400"/>
              <a:t>8/8/2022</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p:txBody>
          <a:bodyPr/>
          <a:lstStyle/>
          <a:p>
            <a:fld id="{FD52C1F8-3BA5-F24E-8618-E52498D87186}"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1806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a:prstGeom prst="rect">
            <a:avLst/>
          </a:prstGeom>
        </p:spPr>
        <p:txBody>
          <a:bodyPr anchor="b">
            <a:normAutofit/>
          </a:bodyPr>
          <a:lstStyle>
            <a:lvl1pPr algn="ctr">
              <a:defRPr sz="3600"/>
            </a:lvl1pPr>
          </a:lstStyle>
          <a:p>
            <a:r>
              <a:rPr lang="en-US"/>
              <a:t>Click to edit Master title style</a:t>
            </a:r>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165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5759053" y="5883276"/>
            <a:ext cx="2057400" cy="365125"/>
          </a:xfrm>
          <a:prstGeom prst="rect">
            <a:avLst/>
          </a:prstGeom>
        </p:spPr>
        <p:txBody>
          <a:bodyPr/>
          <a:lstStyle/>
          <a:p>
            <a:pPr defTabSz="914400"/>
            <a:fld id="{4F0D3C01-FAF8-4007-AEA8-5BDFA1AA8461}" type="datetime1">
              <a:rPr lang="en-US" smtClean="0">
                <a:solidFill>
                  <a:prstClr val="black"/>
                </a:solidFill>
              </a:rPr>
              <a:pPr defTabSz="914400"/>
              <a:t>8/8/2022</a:t>
            </a:fld>
            <a:endParaRPr lang="en-US">
              <a:solidFill>
                <a:prstClr val="black"/>
              </a:solidFill>
            </a:endParaRPr>
          </a:p>
        </p:txBody>
      </p:sp>
      <p:sp>
        <p:nvSpPr>
          <p:cNvPr id="5" name="Footer Placeholder 4"/>
          <p:cNvSpPr>
            <a:spLocks noGrp="1"/>
          </p:cNvSpPr>
          <p:nvPr>
            <p:ph type="ftr" sz="quarter" idx="11"/>
          </p:nvPr>
        </p:nvSpPr>
        <p:spPr>
          <a:xfrm>
            <a:off x="685331" y="5883276"/>
            <a:ext cx="5004665"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p:txBody>
          <a:bodyPr/>
          <a:lstStyle>
            <a:lvl1pPr>
              <a:defRPr sz="1500" b="1" i="0" baseline="0"/>
            </a:lvl1pPr>
          </a:lstStyle>
          <a:p>
            <a:fld id="{6D22F896-40B5-4ADD-8801-0D06FADFA09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2995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6856"/>
          </a:xfrm>
          <a:prstGeom prst="rect">
            <a:avLst/>
          </a:prstGeom>
        </p:spPr>
      </p:pic>
      <p:sp>
        <p:nvSpPr>
          <p:cNvPr id="2" name="Title 1"/>
          <p:cNvSpPr>
            <a:spLocks noGrp="1"/>
          </p:cNvSpPr>
          <p:nvPr>
            <p:ph type="ctrTitle"/>
          </p:nvPr>
        </p:nvSpPr>
        <p:spPr>
          <a:xfrm>
            <a:off x="457200" y="883001"/>
            <a:ext cx="7772400" cy="2278905"/>
          </a:xfrm>
          <a:prstGeom prst="rect">
            <a:avLst/>
          </a:prstGeom>
        </p:spPr>
        <p:txBody>
          <a:bodyPr lIns="0" tIns="0" rIns="0" bIns="0" anchor="t" anchorCtr="0">
            <a:noAutofit/>
          </a:bodyPr>
          <a:lstStyle>
            <a:lvl1pPr algn="l">
              <a:lnSpc>
                <a:spcPts val="7200"/>
              </a:lnSpc>
              <a:defRPr sz="72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457202" y="2818597"/>
            <a:ext cx="7677431" cy="1752600"/>
          </a:xfrm>
        </p:spPr>
        <p:txBody>
          <a:bodyPr lIns="0" tIns="0" rIns="0" bIns="0" anchor="t" anchorCtr="0">
            <a:normAutofit/>
          </a:bodyPr>
          <a:lstStyle>
            <a:lvl1pPr marL="0" indent="0" algn="l">
              <a:spcBef>
                <a:spcPts val="0"/>
              </a:spcBef>
              <a:buNone/>
              <a:defRPr sz="2800" b="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lvl1pPr>
              <a:defRPr>
                <a:solidFill>
                  <a:schemeClr val="bg1"/>
                </a:solidFill>
              </a:defRPr>
            </a:lvl1pPr>
          </a:lstStyle>
          <a:p>
            <a:pPr defTabSz="914400"/>
            <a:fld id="{4D6909EE-8428-ED45-A84E-918F1C872BF6}" type="datetime1">
              <a:rPr lang="en-US" smtClean="0">
                <a:solidFill>
                  <a:prstClr val="white"/>
                </a:solidFill>
              </a:rPr>
              <a:pPr defTabSz="914400"/>
              <a:t>8/8/2022</a:t>
            </a:fld>
            <a:endParaRPr lang="en-US">
              <a:solidFill>
                <a:prstClr val="white"/>
              </a:solidFill>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lvl1pPr>
              <a:defRPr>
                <a:solidFill>
                  <a:schemeClr val="bg1"/>
                </a:solidFill>
              </a:defRPr>
            </a:lvl1pPr>
          </a:lstStyle>
          <a:p>
            <a:pPr defTabSz="914400"/>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53768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23" y="0"/>
            <a:ext cx="9134355" cy="6856856"/>
          </a:xfrm>
          <a:prstGeom prst="rect">
            <a:avLst/>
          </a:prstGeom>
        </p:spPr>
      </p:pic>
      <p:sp>
        <p:nvSpPr>
          <p:cNvPr id="2" name="Title 1"/>
          <p:cNvSpPr>
            <a:spLocks noGrp="1"/>
          </p:cNvSpPr>
          <p:nvPr>
            <p:ph type="ctrTitle"/>
          </p:nvPr>
        </p:nvSpPr>
        <p:spPr>
          <a:xfrm>
            <a:off x="457200" y="883003"/>
            <a:ext cx="7772400" cy="1714725"/>
          </a:xfrm>
        </p:spPr>
        <p:txBody>
          <a:bodyPr lIns="0" tIns="0" rIns="0" bIns="0" anchor="b" anchorCtr="0">
            <a:noAutofit/>
          </a:bodyPr>
          <a:lstStyle>
            <a:lvl1pPr algn="l">
              <a:lnSpc>
                <a:spcPts val="5500"/>
              </a:lnSpc>
              <a:defRPr sz="5500" b="1" i="0" kern="0" spc="20" baseline="0">
                <a:solidFill>
                  <a:srgbClr val="FFFFFF"/>
                </a:solidFill>
                <a:latin typeface="Rockwell"/>
                <a:cs typeface="Rockwell"/>
              </a:defRPr>
            </a:lvl1pPr>
          </a:lstStyle>
          <a:p>
            <a:r>
              <a:rPr lang="en-US"/>
              <a:t>Click to edit Master title style</a:t>
            </a:r>
          </a:p>
        </p:txBody>
      </p:sp>
      <p:sp>
        <p:nvSpPr>
          <p:cNvPr id="3" name="Subtitle 2"/>
          <p:cNvSpPr>
            <a:spLocks noGrp="1"/>
          </p:cNvSpPr>
          <p:nvPr>
            <p:ph type="subTitle" idx="1"/>
          </p:nvPr>
        </p:nvSpPr>
        <p:spPr>
          <a:xfrm>
            <a:off x="457202" y="2818597"/>
            <a:ext cx="7677431" cy="1752600"/>
          </a:xfrm>
        </p:spPr>
        <p:txBody>
          <a:bodyPr lIns="0" tIns="0" rIns="0" bIns="0" anchor="t" anchorCtr="0">
            <a:normAutofit/>
          </a:bodyPr>
          <a:lstStyle>
            <a:lvl1pPr marL="0" indent="0" algn="l">
              <a:spcBef>
                <a:spcPts val="0"/>
              </a:spcBef>
              <a:buNone/>
              <a:defRPr sz="2200" b="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4D6909EE-8428-ED45-A84E-918F1C872BF6}" type="datetime1">
              <a:rPr lang="en-US" smtClean="0"/>
              <a:t>8/8/2022</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1050911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C4185A-E6FE-D249-9FD8-BF84FBA422D9}" type="datetime1">
              <a:rPr lang="en-US" smtClean="0"/>
              <a:t>8/8/2022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98202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295416F-5F90-1146-8268-C05824483EC8}" type="datetime1">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cxnSp>
        <p:nvCxnSpPr>
          <p:cNvPr id="9" name="Straight Connector 8"/>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90895-1BE0-C341-AE02-508256686F36}" type="datetime1">
              <a:rPr lang="en-US" smtClean="0"/>
              <a:t>8/8/2022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52C1F8-3BA5-F24E-8618-E52498D87186}" type="slidenum">
              <a:rPr lang="en-US" smtClean="0"/>
              <a:t>‹#›</a:t>
            </a:fld>
            <a:endParaRPr lang="en-US"/>
          </a:p>
        </p:txBody>
      </p:sp>
      <p:cxnSp>
        <p:nvCxnSpPr>
          <p:cNvPr id="11" name="Straight Connector 10"/>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983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330CF93-691A-3249-B89D-4943F64778C6}" type="datetime1">
              <a:rPr lang="en-US" smtClean="0"/>
              <a:t>8/8/2022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52C1F8-3BA5-F24E-8618-E52498D87186}" type="slidenum">
              <a:rPr lang="en-US" smtClean="0"/>
              <a:t>‹#›</a:t>
            </a:fld>
            <a:endParaRPr lang="en-US"/>
          </a:p>
        </p:txBody>
      </p:sp>
      <p:cxnSp>
        <p:nvCxnSpPr>
          <p:cNvPr id="7" name="Straight Connector 6"/>
          <p:cNvCxnSpPr/>
          <p:nvPr userDrawn="1"/>
        </p:nvCxnSpPr>
        <p:spPr>
          <a:xfrm>
            <a:off x="457200" y="1417638"/>
            <a:ext cx="8229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150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98BE8-524C-E64D-90EC-268C93D4DCFF}" type="datetime1">
              <a:rPr lang="en-US" smtClean="0"/>
              <a:t>8/8/2022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69730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18B5BF-743E-C14B-BDF6-81B515F68EDE}" type="datetime1">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1357850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1FA215-819D-5E41-BB55-78274DDDE598}" type="datetime1">
              <a:rPr lang="en-US" smtClean="0"/>
              <a:t>8/8/2022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52C1F8-3BA5-F24E-8618-E52498D87186}" type="slidenum">
              <a:rPr lang="en-US" smtClean="0"/>
              <a:t>‹#›</a:t>
            </a:fld>
            <a:endParaRPr lang="en-US"/>
          </a:p>
        </p:txBody>
      </p:sp>
    </p:spTree>
    <p:extLst>
      <p:ext uri="{BB962C8B-B14F-4D97-AF65-F5344CB8AC3E}">
        <p14:creationId xmlns:p14="http://schemas.microsoft.com/office/powerpoint/2010/main" val="2913643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332315"/>
            <a:ext cx="9144000" cy="4572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rgbClr val="FFFFFF"/>
                </a:solidFill>
              </a:defRPr>
            </a:lvl1pPr>
          </a:lstStyle>
          <a:p>
            <a:fld id="{9FF89F5D-5B0E-104B-8FD1-AB910823D8A9}" type="datetime1">
              <a:rPr lang="en-US" smtClean="0"/>
              <a:t>8/8/2022</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bg1"/>
                </a:solidFill>
              </a:defRPr>
            </a:lvl1pPr>
          </a:lstStyle>
          <a:p>
            <a:fld id="{FD52C1F8-3BA5-F24E-8618-E52498D87186}" type="slidenum">
              <a:rPr lang="en-US" smtClean="0"/>
              <a:pPr/>
              <a:t>‹#›</a:t>
            </a:fld>
            <a:endParaRPr lang="en-US"/>
          </a:p>
        </p:txBody>
      </p:sp>
    </p:spTree>
    <p:extLst>
      <p:ext uri="{BB962C8B-B14F-4D97-AF65-F5344CB8AC3E}">
        <p14:creationId xmlns:p14="http://schemas.microsoft.com/office/powerpoint/2010/main" val="3088180087"/>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30" r:id="rId12"/>
    <p:sldLayoutId id="2147483732" r:id="rId13"/>
    <p:sldLayoutId id="2147483733" r:id="rId14"/>
    <p:sldLayoutId id="2147483734" r:id="rId15"/>
    <p:sldLayoutId id="2147483749" r:id="rId16"/>
  </p:sldLayoutIdLst>
  <p:hf hdr="0" ftr="0" dt="0"/>
  <p:txStyles>
    <p:titleStyle>
      <a:lvl1pPr algn="l" defTabSz="457189" rtl="0" eaLnBrk="1" latinLnBrk="0" hangingPunct="1">
        <a:spcBef>
          <a:spcPct val="0"/>
        </a:spcBef>
        <a:buNone/>
        <a:defRPr sz="4400" kern="1200">
          <a:solidFill>
            <a:srgbClr val="67A2B9"/>
          </a:solidFill>
          <a:latin typeface="Rockwell"/>
          <a:ea typeface="+mj-ea"/>
          <a:cs typeface="Rockwell"/>
        </a:defRPr>
      </a:lvl1pPr>
    </p:titleStyle>
    <p:bodyStyle>
      <a:lvl1pPr marL="342891" indent="-342891" algn="l" defTabSz="457189"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titleSlideIdea5.jpg"/>
          <p:cNvPicPr>
            <a:picLocks noChangeAspect="1"/>
          </p:cNvPicPr>
          <p:nvPr userDrawn="1"/>
        </p:nvPicPr>
        <p:blipFill>
          <a:blip r:embed="rId14" cstate="print"/>
          <a:srcRect/>
          <a:stretch>
            <a:fillRect/>
          </a:stretch>
        </p:blipFill>
        <p:spPr bwMode="auto">
          <a:xfrm>
            <a:off x="0" y="0"/>
            <a:ext cx="9144000" cy="6858000"/>
          </a:xfrm>
          <a:prstGeom prst="rect">
            <a:avLst/>
          </a:prstGeom>
          <a:noFill/>
          <a:ln w="9525">
            <a:noFill/>
            <a:miter lim="800000"/>
            <a:headEnd/>
            <a:tailEnd/>
          </a:ln>
        </p:spPr>
      </p:pic>
      <p:pic>
        <p:nvPicPr>
          <p:cNvPr id="8" name="Picture 7" descr="http://www.houstonisd.org/Commserv/Images/HISD_seal200.gif"/>
          <p:cNvPicPr>
            <a:picLocks noChangeAspect="1" noChangeArrowheads="1"/>
          </p:cNvPicPr>
          <p:nvPr userDrawn="1"/>
        </p:nvPicPr>
        <p:blipFill>
          <a:blip r:embed="rId15" cstate="print"/>
          <a:srcRect/>
          <a:stretch>
            <a:fillRect/>
          </a:stretch>
        </p:blipFill>
        <p:spPr bwMode="auto">
          <a:xfrm>
            <a:off x="200603" y="135874"/>
            <a:ext cx="1170420" cy="1137397"/>
          </a:xfrm>
          <a:prstGeom prst="rect">
            <a:avLst/>
          </a:prstGeom>
          <a:noFill/>
          <a:ln w="9525">
            <a:noFill/>
            <a:miter lim="800000"/>
            <a:headEnd/>
            <a:tailEnd/>
          </a:ln>
        </p:spPr>
      </p:pic>
      <p:sp>
        <p:nvSpPr>
          <p:cNvPr id="3" name="Text Placeholder 2"/>
          <p:cNvSpPr>
            <a:spLocks noGrp="1"/>
          </p:cNvSpPr>
          <p:nvPr>
            <p:ph type="body" idx="1"/>
          </p:nvPr>
        </p:nvSpPr>
        <p:spPr>
          <a:xfrm>
            <a:off x="1524000" y="1600200"/>
            <a:ext cx="716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3993DC6-686A-4CD4-B4E2-45B781A2C6F9}"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8900862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3" r:id="rId11"/>
    <p:sldLayoutId id="2147483731" r:id="rId12"/>
  </p:sldLayoutIdLst>
  <p:hf hdr="0" ftr="0" dt="0"/>
  <p:txStyles>
    <p:titleStyle>
      <a:lvl1pPr algn="l" defTabSz="819239" rtl="0" eaLnBrk="1" fontAlgn="base" latinLnBrk="0" hangingPunct="1">
        <a:lnSpc>
          <a:spcPct val="80000"/>
        </a:lnSpc>
        <a:spcBef>
          <a:spcPct val="0"/>
        </a:spcBef>
        <a:spcAft>
          <a:spcPct val="0"/>
        </a:spcAft>
        <a:buNone/>
        <a:defRPr sz="4000" b="1" kern="1200">
          <a:solidFill>
            <a:srgbClr val="14376E"/>
          </a:solidFill>
          <a:effectLst>
            <a:outerShdw blurRad="38100" dist="38100" dir="2700000" algn="tl">
              <a:schemeClr val="tx1">
                <a:lumMod val="50000"/>
                <a:lumOff val="50000"/>
              </a:schemeClr>
            </a:outerShdw>
          </a:effectLst>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houstonisd.org/Page/68125" TargetMode="External"/><Relationship Id="rId3" Type="http://schemas.openxmlformats.org/officeDocument/2006/relationships/hyperlink" Target="http://www.houstonisd.org/Domain/8053" TargetMode="External"/><Relationship Id="rId7" Type="http://schemas.openxmlformats.org/officeDocument/2006/relationships/hyperlink" Target="http://www.houstonisd.org/Page/61625" TargetMode="External"/><Relationship Id="rId2" Type="http://schemas.openxmlformats.org/officeDocument/2006/relationships/hyperlink" Target="https://www.houstonisd.org/Domain/8334" TargetMode="External"/><Relationship Id="rId1" Type="http://schemas.openxmlformats.org/officeDocument/2006/relationships/slideLayout" Target="../slideLayouts/slideLayout2.xml"/><Relationship Id="rId6" Type="http://schemas.openxmlformats.org/officeDocument/2006/relationships/hyperlink" Target="https://www.houstonisd.org/parentforms" TargetMode="External"/><Relationship Id="rId11" Type="http://schemas.openxmlformats.org/officeDocument/2006/relationships/hyperlink" Target="https://tealprod.tea.state.tx.us/" TargetMode="External"/><Relationship Id="rId5" Type="http://schemas.openxmlformats.org/officeDocument/2006/relationships/hyperlink" Target="https://connect.houstonisd.org/IT/SitePages/SIS%20Training.aspx" TargetMode="External"/><Relationship Id="rId10" Type="http://schemas.openxmlformats.org/officeDocument/2006/relationships/hyperlink" Target="https://tea.texas.gov/sites/default/files/saah2223-proposed.pdf" TargetMode="External"/><Relationship Id="rId4" Type="http://schemas.openxmlformats.org/officeDocument/2006/relationships/hyperlink" Target="https://houstonisd.sharepoint.com/sites/DEPTS/InfoTech/SitePages/ITForms.aspx" TargetMode="External"/><Relationship Id="rId9" Type="http://schemas.openxmlformats.org/officeDocument/2006/relationships/hyperlink" Target="file:///C:\Users\wthomas1\Desktop\2020%20Opening%20of%20Schools\%20https:\tea.texas.gov\finance-and-grants\financial-compliance\student-attendance-accounting-handbook"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houstonisd.org/Local%20Settings/Temporary%20Internet%20Files/OLK9D/(htts:/www.houstonisd.org/portal/site/EmployeePortal/template.LOGIN/)"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FSC@houstonisd.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ngrant2@houstonisd.org" TargetMode="External"/><Relationship Id="rId2" Type="http://schemas.openxmlformats.org/officeDocument/2006/relationships/hyperlink" Target="mailto:rbetancourt@houstonisd.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xml.rels><?xml version="1.0" encoding="UTF-8" standalone="yes"?>
<Relationships xmlns="http://schemas.openxmlformats.org/package/2006/relationships"><Relationship Id="rId3" Type="http://schemas.openxmlformats.org/officeDocument/2006/relationships/hyperlink" Target="mailto:Nancy.FigueroaTorres@houstonisd.org" TargetMode="External"/><Relationship Id="rId2" Type="http://schemas.openxmlformats.org/officeDocument/2006/relationships/hyperlink" Target="mailto:ihasnain@houstonisd.org" TargetMode="External"/><Relationship Id="rId1" Type="http://schemas.openxmlformats.org/officeDocument/2006/relationships/slideLayout" Target="../slideLayouts/slideLayout2.xml"/><Relationship Id="rId6" Type="http://schemas.openxmlformats.org/officeDocument/2006/relationships/hyperlink" Target="mailto:rgamboa@houstonisd.org" TargetMode="External"/><Relationship Id="rId5" Type="http://schemas.openxmlformats.org/officeDocument/2006/relationships/hyperlink" Target="mailto:Sylvia.Guerrero@houstonisd.org" TargetMode="External"/><Relationship Id="rId4" Type="http://schemas.openxmlformats.org/officeDocument/2006/relationships/hyperlink" Target="mailto:mtejada@houstonisd.org"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27.png"/></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tealprod.tea.state.tx.us/TWEDS/90/0/0/0/DataSubmission/TechnicalResources" TargetMode="External"/><Relationship Id="rId2" Type="http://schemas.openxmlformats.org/officeDocument/2006/relationships/hyperlink" Target="https://www.houstonisd.org/Page/58634" TargetMode="External"/><Relationship Id="rId1" Type="http://schemas.openxmlformats.org/officeDocument/2006/relationships/slideLayout" Target="../slideLayouts/slideLayout2.xml"/><Relationship Id="rId4" Type="http://schemas.openxmlformats.org/officeDocument/2006/relationships/hyperlink" Target="https://tea.texas.gov/finance-and-grants/financial-compliance/student-attendance-accounting-handbook"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https://www.houstonisd.org/Page/175782" TargetMode="External"/><Relationship Id="rId2" Type="http://schemas.openxmlformats.org/officeDocument/2006/relationships/hyperlink" Target="https://pryor.tea.state.tx.us/"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457201" y="883003"/>
            <a:ext cx="8335927" cy="1616916"/>
          </a:xfrm>
        </p:spPr>
        <p:txBody>
          <a:bodyPr/>
          <a:lstStyle/>
          <a:p>
            <a:pPr>
              <a:lnSpc>
                <a:spcPts val="6800"/>
              </a:lnSpc>
            </a:pPr>
            <a:r>
              <a:rPr lang="en-US" sz="4400" spc="111">
                <a:latin typeface="Calibri" panose="020F0502020204030204" pitchFamily="34" charset="0"/>
              </a:rPr>
              <a:t>Opening of School Preparations</a:t>
            </a:r>
            <a:br>
              <a:rPr lang="en-US" sz="4400" spc="111">
                <a:latin typeface="Calibri" panose="020F0502020204030204" pitchFamily="34" charset="0"/>
              </a:rPr>
            </a:br>
            <a:r>
              <a:rPr lang="en-US" sz="4400">
                <a:latin typeface="+mj-lt"/>
              </a:rPr>
              <a:t>Federal and State Compliance</a:t>
            </a:r>
            <a:br>
              <a:rPr lang="en-US" sz="4400" spc="111">
                <a:latin typeface="Calibri" panose="020F0502020204030204" pitchFamily="34" charset="0"/>
              </a:rPr>
            </a:br>
            <a:endParaRPr lang="es-MX" sz="3200" spc="111">
              <a:latin typeface="Calibri" panose="020F0502020204030204" pitchFamily="34" charset="0"/>
            </a:endParaRPr>
          </a:p>
        </p:txBody>
      </p:sp>
      <p:sp>
        <p:nvSpPr>
          <p:cNvPr id="21" name="Text Placeholder 20"/>
          <p:cNvSpPr txBox="1">
            <a:spLocks/>
          </p:cNvSpPr>
          <p:nvPr/>
        </p:nvSpPr>
        <p:spPr>
          <a:xfrm>
            <a:off x="457202" y="4798039"/>
            <a:ext cx="5402060" cy="1451841"/>
          </a:xfrm>
          <a:prstGeom prst="rect">
            <a:avLst/>
          </a:prstGeom>
        </p:spPr>
        <p:txBody>
          <a:bodyPr lIns="0" tIns="0" rIns="0" bIns="0"/>
          <a:lstStyle>
            <a:lvl1pPr marL="0" indent="0" algn="l" defTabSz="457200" rtl="0" eaLnBrk="1" latinLnBrk="0" hangingPunct="1">
              <a:spcBef>
                <a:spcPts val="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a:solidFill>
                  <a:srgbClr val="FFFFFF"/>
                </a:solidFill>
                <a:latin typeface="Calibri" panose="020F0502020204030204" pitchFamily="34" charset="0"/>
              </a:rPr>
              <a:t>Wanda Thomas, Sr. Manager</a:t>
            </a:r>
          </a:p>
          <a:p>
            <a:r>
              <a:rPr lang="en-US" sz="2800" b="1">
                <a:solidFill>
                  <a:srgbClr val="FFFFFF"/>
                </a:solidFill>
                <a:latin typeface="Calibri" panose="020F0502020204030204" pitchFamily="34" charset="0"/>
              </a:rPr>
              <a:t>Tuesday, August 9, 2022</a:t>
            </a:r>
          </a:p>
          <a:p>
            <a:r>
              <a:rPr lang="en-US" sz="2800" b="1">
                <a:solidFill>
                  <a:srgbClr val="FFFFFF"/>
                </a:solidFill>
                <a:latin typeface="Calibri" panose="020F0502020204030204" pitchFamily="34" charset="0"/>
              </a:rPr>
              <a:t>Wednesday, August 10, 2022</a:t>
            </a:r>
          </a:p>
        </p:txBody>
      </p:sp>
    </p:spTree>
    <p:extLst>
      <p:ext uri="{BB962C8B-B14F-4D97-AF65-F5344CB8AC3E}">
        <p14:creationId xmlns:p14="http://schemas.microsoft.com/office/powerpoint/2010/main" val="130705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DATA INTEGRITY</a:t>
            </a:r>
          </a:p>
        </p:txBody>
      </p:sp>
      <p:sp>
        <p:nvSpPr>
          <p:cNvPr id="3" name="Content Placeholder 2"/>
          <p:cNvSpPr>
            <a:spLocks noGrp="1"/>
          </p:cNvSpPr>
          <p:nvPr>
            <p:ph idx="1"/>
          </p:nvPr>
        </p:nvSpPr>
        <p:spPr/>
        <p:txBody>
          <a:bodyPr/>
          <a:lstStyle/>
          <a:p>
            <a:r>
              <a:rPr lang="en-US">
                <a:latin typeface="Calibri" pitchFamily="34" charset="0"/>
              </a:rPr>
              <a:t>Security Access</a:t>
            </a:r>
          </a:p>
          <a:p>
            <a:pPr>
              <a:buNone/>
            </a:pPr>
            <a:r>
              <a:rPr lang="en-US">
                <a:latin typeface="Calibri" pitchFamily="34" charset="0"/>
              </a:rPr>
              <a:t>	- You must not give your passwords to others</a:t>
            </a:r>
          </a:p>
          <a:p>
            <a:pPr>
              <a:buFont typeface="Wingdings" pitchFamily="2" charset="2"/>
              <a:buNone/>
            </a:pPr>
            <a:r>
              <a:rPr lang="en-US">
                <a:latin typeface="Calibri" pitchFamily="34" charset="0"/>
              </a:rPr>
              <a:t>	- You must always prevent unauthorized   </a:t>
            </a:r>
          </a:p>
          <a:p>
            <a:pPr>
              <a:buFont typeface="Wingdings" pitchFamily="2" charset="2"/>
              <a:buNone/>
            </a:pPr>
            <a:r>
              <a:rPr lang="en-US">
                <a:latin typeface="Calibri" pitchFamily="34" charset="0"/>
              </a:rPr>
              <a:t>      access from your computer when you are </a:t>
            </a:r>
          </a:p>
          <a:p>
            <a:pPr>
              <a:buFont typeface="Wingdings" pitchFamily="2" charset="2"/>
              <a:buNone/>
            </a:pPr>
            <a:r>
              <a:rPr lang="en-US">
                <a:latin typeface="Calibri" pitchFamily="34" charset="0"/>
              </a:rPr>
              <a:t>	  away from your desk</a:t>
            </a:r>
          </a:p>
          <a:p>
            <a:pPr>
              <a:buNone/>
            </a:pPr>
            <a:r>
              <a:rPr lang="en-US">
                <a:latin typeface="Calibri" pitchFamily="34" charset="0"/>
              </a:rPr>
              <a:t>	- You must not accept the password from    </a:t>
            </a:r>
          </a:p>
          <a:p>
            <a:pPr>
              <a:buNone/>
            </a:pPr>
            <a:r>
              <a:rPr lang="en-US">
                <a:latin typeface="Calibri" pitchFamily="34" charset="0"/>
              </a:rPr>
              <a:t>      others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8793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atin typeface="Calibri" panose="020F0502020204030204" pitchFamily="34" charset="0"/>
              </a:rPr>
              <a:t>Taking and Recording Student Attendance</a:t>
            </a:r>
          </a:p>
        </p:txBody>
      </p:sp>
      <p:sp>
        <p:nvSpPr>
          <p:cNvPr id="3" name="Content Placeholder 2"/>
          <p:cNvSpPr>
            <a:spLocks noGrp="1"/>
          </p:cNvSpPr>
          <p:nvPr>
            <p:ph idx="1"/>
          </p:nvPr>
        </p:nvSpPr>
        <p:spPr/>
        <p:txBody>
          <a:bodyPr>
            <a:normAutofit fontScale="62500" lnSpcReduction="20000"/>
          </a:bodyPr>
          <a:lstStyle/>
          <a:p>
            <a:r>
              <a:rPr lang="en-US"/>
              <a:t>It is your district's responsibility to ensure that the basis used to record and process attendance accounting data meets the standard set forth in the </a:t>
            </a:r>
            <a:r>
              <a:rPr lang="en-US" i="1"/>
              <a:t>Student Attendance Accounting Handbook</a:t>
            </a:r>
            <a:r>
              <a:rPr lang="en-US"/>
              <a:t>. </a:t>
            </a:r>
          </a:p>
          <a:p>
            <a:endParaRPr lang="en-US"/>
          </a:p>
          <a:p>
            <a:r>
              <a:rPr lang="en-US"/>
              <a:t>District personnel must create the original documentation of attendance at the time of attendance. Original documentation may not be created after the fact. Original documentation that is not created at the time of attendance will not be accepted by agency auditors. </a:t>
            </a:r>
            <a:r>
              <a:rPr lang="en-US" b="1"/>
              <a:t>If auditors determine that original documentation was not created at the time of the attendance it is intended to support, the TEA will retain 100% of your district's FSP allotment for the inappropriately documented attendance for the school year(s) for which records have been requested. </a:t>
            </a:r>
            <a:r>
              <a:rPr lang="en-US"/>
              <a:t>The TEA will either assess an adjustment to subsequent allocations of state funds or require your district to refund the total amount of the adjustment when the audit is finalized.</a:t>
            </a:r>
          </a:p>
          <a:p>
            <a:r>
              <a:rPr lang="en-US"/>
              <a:t>19 TAC §129.21(f) and §129.1025</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46630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sz="half" idx="1"/>
          </p:nvPr>
        </p:nvSpPr>
        <p:spPr>
          <a:xfrm>
            <a:off x="563592" y="409755"/>
            <a:ext cx="3302480" cy="4525963"/>
          </a:xfrm>
        </p:spPr>
        <p:txBody>
          <a:bodyPr vert="horz" lIns="91440" tIns="45720" rIns="91440" bIns="45720" rtlCol="0" anchor="t">
            <a:normAutofit/>
          </a:bodyPr>
          <a:lstStyle/>
          <a:p>
            <a:pPr marL="0" indent="0">
              <a:buNone/>
            </a:pPr>
            <a:r>
              <a:rPr lang="en-US" b="1"/>
              <a:t>The Family Educational Rights and Privacy Act (FERPA)</a:t>
            </a:r>
            <a:endParaRPr lang="en-US">
              <a:cs typeface="Arial"/>
            </a:endParaRPr>
          </a:p>
        </p:txBody>
      </p:sp>
      <p:sp>
        <p:nvSpPr>
          <p:cNvPr id="4" name="Slide Number Placeholder 3"/>
          <p:cNvSpPr>
            <a:spLocks noGrp="1"/>
          </p:cNvSpPr>
          <p:nvPr>
            <p:ph type="sldNum" sz="quarter" idx="12"/>
          </p:nvPr>
        </p:nvSpPr>
        <p:spPr>
          <a:xfrm>
            <a:off x="6553200" y="6356351"/>
            <a:ext cx="213360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FD52C1F8-3BA5-F24E-8618-E52498D87186}"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12</a:t>
            </a:fld>
            <a:endParaRPr kumimoji="0" lang="en-US" b="0" i="0" u="none" strike="noStrike" kern="1200" cap="none" spc="0" normalizeH="0" baseline="0" noProof="0">
              <a:ln>
                <a:noFill/>
              </a:ln>
              <a:effectLst/>
              <a:uLnTx/>
              <a:uFillTx/>
            </a:endParaRPr>
          </a:p>
        </p:txBody>
      </p:sp>
      <p:graphicFrame>
        <p:nvGraphicFramePr>
          <p:cNvPr id="7" name="Content Placeholder 2">
            <a:extLst>
              <a:ext uri="{FF2B5EF4-FFF2-40B4-BE49-F238E27FC236}">
                <a16:creationId xmlns:a16="http://schemas.microsoft.com/office/drawing/2014/main" id="{91C7FD54-C9CE-40C7-B0C5-52B5ABD4891F}"/>
              </a:ext>
            </a:extLst>
          </p:cNvPr>
          <p:cNvGraphicFramePr>
            <a:graphicFrameLocks noGrp="1"/>
          </p:cNvGraphicFramePr>
          <p:nvPr>
            <p:ph sz="half" idx="2"/>
            <p:extLst>
              <p:ext uri="{D42A27DB-BD31-4B8C-83A1-F6EECF244321}">
                <p14:modId xmlns:p14="http://schemas.microsoft.com/office/powerpoint/2010/main" val="1287423327"/>
              </p:ext>
            </p:extLst>
          </p:nvPr>
        </p:nvGraphicFramePr>
        <p:xfrm>
          <a:off x="3279476" y="409755"/>
          <a:ext cx="5398698" cy="5716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016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1"/>
            <a:ext cx="213360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FD52C1F8-3BA5-F24E-8618-E52498D87186}"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13</a:t>
            </a:fld>
            <a:endParaRPr kumimoji="0" lang="en-US" b="0" i="0" u="none" strike="noStrike" kern="1200" cap="none" spc="0" normalizeH="0" baseline="0" noProof="0">
              <a:ln>
                <a:noFill/>
              </a:ln>
              <a:effectLst/>
              <a:uLnTx/>
              <a:uFillTx/>
            </a:endParaRPr>
          </a:p>
        </p:txBody>
      </p:sp>
      <p:graphicFrame>
        <p:nvGraphicFramePr>
          <p:cNvPr id="3" name="Content Placeholder 2">
            <a:extLst>
              <a:ext uri="{FF2B5EF4-FFF2-40B4-BE49-F238E27FC236}">
                <a16:creationId xmlns:a16="http://schemas.microsoft.com/office/drawing/2014/main" id="{84F9FC42-9888-425B-8121-2BE73D139823}"/>
              </a:ext>
            </a:extLst>
          </p:cNvPr>
          <p:cNvGraphicFramePr>
            <a:graphicFrameLocks noGrp="1"/>
          </p:cNvGraphicFramePr>
          <p:nvPr>
            <p:ph sz="half" idx="2"/>
            <p:extLst>
              <p:ext uri="{D42A27DB-BD31-4B8C-83A1-F6EECF244321}">
                <p14:modId xmlns:p14="http://schemas.microsoft.com/office/powerpoint/2010/main" val="2309788480"/>
              </p:ext>
            </p:extLst>
          </p:nvPr>
        </p:nvGraphicFramePr>
        <p:xfrm>
          <a:off x="1941095" y="505327"/>
          <a:ext cx="5967663" cy="5356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437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53237-87C6-4930-8E60-CEFA04391FCE}"/>
              </a:ext>
            </a:extLst>
          </p:cNvPr>
          <p:cNvSpPr>
            <a:spLocks noGrp="1"/>
          </p:cNvSpPr>
          <p:nvPr>
            <p:ph sz="half" idx="1"/>
          </p:nvPr>
        </p:nvSpPr>
        <p:spPr>
          <a:xfrm>
            <a:off x="457200" y="1600201"/>
            <a:ext cx="4038600" cy="4525963"/>
          </a:xfrm>
        </p:spPr>
        <p:txBody>
          <a:bodyPr vert="horz" lIns="91440" tIns="45720" rIns="91440" bIns="45720" rtlCol="0">
            <a:normAutofit/>
          </a:bodyPr>
          <a:lstStyle/>
          <a:p>
            <a:pPr marL="0" indent="0">
              <a:buNone/>
            </a:pPr>
            <a:r>
              <a:rPr lang="en-US" b="1"/>
              <a:t>The Family Educational Rights and Privacy Act (FERPA)</a:t>
            </a:r>
            <a:endParaRPr lang="en-US"/>
          </a:p>
        </p:txBody>
      </p:sp>
      <p:sp>
        <p:nvSpPr>
          <p:cNvPr id="5" name="Content Placeholder 4">
            <a:extLst>
              <a:ext uri="{FF2B5EF4-FFF2-40B4-BE49-F238E27FC236}">
                <a16:creationId xmlns:a16="http://schemas.microsoft.com/office/drawing/2014/main" id="{9AF1DFBB-F694-4044-8985-3CFFE83D7514}"/>
              </a:ext>
            </a:extLst>
          </p:cNvPr>
          <p:cNvSpPr>
            <a:spLocks noGrp="1"/>
          </p:cNvSpPr>
          <p:nvPr>
            <p:ph sz="half" idx="2"/>
          </p:nvPr>
        </p:nvSpPr>
        <p:spPr>
          <a:xfrm>
            <a:off x="4648200" y="1600201"/>
            <a:ext cx="4038600" cy="4525963"/>
          </a:xfrm>
        </p:spPr>
        <p:txBody>
          <a:bodyPr vert="horz" lIns="91440" tIns="45720" rIns="91440" bIns="45720" rtlCol="0">
            <a:normAutofit/>
          </a:bodyPr>
          <a:lstStyle/>
          <a:p>
            <a:pPr marL="742315" lvl="1" indent="-285115">
              <a:lnSpc>
                <a:spcPct val="90000"/>
              </a:lnSpc>
            </a:pPr>
            <a:endParaRPr lang="en-US" sz="1500"/>
          </a:p>
          <a:p>
            <a:pPr marL="0" indent="0">
              <a:lnSpc>
                <a:spcPct val="90000"/>
              </a:lnSpc>
              <a:buNone/>
            </a:pPr>
            <a:r>
              <a:rPr lang="en-US" sz="1500"/>
              <a:t>Schools may disclose, without consent, "directory" information such as a student's name, address, telephone number, date and place of birth, honors and awards, and dates of attendance. However, schools must tell parents and eligible students about directory information and allow parents and eligible students a reasonable amount of time to request that the school not disclose directory information about them. Schools must notify parents and eligible students annually of their rights under FERPA. The actual means of notification (special letter, inclusion in a PTA bulletin, student handbook, or newspaper article) is left to the discretion of each school.</a:t>
            </a:r>
          </a:p>
          <a:p>
            <a:pPr marL="0" indent="0">
              <a:lnSpc>
                <a:spcPct val="90000"/>
              </a:lnSpc>
              <a:buNone/>
            </a:pPr>
            <a:endParaRPr lang="en-US" sz="1500"/>
          </a:p>
        </p:txBody>
      </p:sp>
      <p:sp>
        <p:nvSpPr>
          <p:cNvPr id="4" name="Slide Number Placeholder 3">
            <a:extLst>
              <a:ext uri="{FF2B5EF4-FFF2-40B4-BE49-F238E27FC236}">
                <a16:creationId xmlns:a16="http://schemas.microsoft.com/office/drawing/2014/main" id="{39ED2301-AE83-4150-A337-78808F7A7BDE}"/>
              </a:ext>
            </a:extLst>
          </p:cNvPr>
          <p:cNvSpPr>
            <a:spLocks noGrp="1"/>
          </p:cNvSpPr>
          <p:nvPr>
            <p:ph type="sldNum" sz="quarter" idx="12"/>
          </p:nvPr>
        </p:nvSpPr>
        <p:spPr>
          <a:xfrm>
            <a:off x="6553200" y="6356351"/>
            <a:ext cx="2133600" cy="365125"/>
          </a:xfrm>
        </p:spPr>
        <p:txBody>
          <a:bodyPr anchor="ctr">
            <a:normAutofit/>
          </a:bodyPr>
          <a:lstStyle/>
          <a:p>
            <a:pPr>
              <a:spcAft>
                <a:spcPts val="600"/>
              </a:spcAft>
            </a:pPr>
            <a:fld id="{FD52C1F8-3BA5-F24E-8618-E52498D87186}" type="slidenum">
              <a:rPr lang="en-US" smtClean="0"/>
              <a:pPr>
                <a:spcAft>
                  <a:spcPts val="600"/>
                </a:spcAft>
              </a:pPr>
              <a:t>14</a:t>
            </a:fld>
            <a:endParaRPr lang="en-US"/>
          </a:p>
        </p:txBody>
      </p:sp>
    </p:spTree>
    <p:extLst>
      <p:ext uri="{BB962C8B-B14F-4D97-AF65-F5344CB8AC3E}">
        <p14:creationId xmlns:p14="http://schemas.microsoft.com/office/powerpoint/2010/main" val="2041861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5414"/>
            <a:ext cx="8229600" cy="1143000"/>
          </a:xfrm>
        </p:spPr>
        <p:txBody>
          <a:bodyPr>
            <a:noAutofit/>
          </a:bodyPr>
          <a:lstStyle/>
          <a:p>
            <a:r>
              <a:rPr lang="en-US" sz="2800" b="1">
                <a:latin typeface="+mj-lt"/>
              </a:rPr>
              <a:t>HISD DATA QUALITY</a:t>
            </a:r>
            <a:br>
              <a:rPr lang="en-US" sz="2800" b="1">
                <a:latin typeface="+mj-lt"/>
              </a:rPr>
            </a:br>
            <a:r>
              <a:rPr lang="en-US" sz="2800" b="1">
                <a:latin typeface="+mj-lt"/>
              </a:rPr>
              <a:t>2022-2023 Guidelines and Resources</a:t>
            </a:r>
          </a:p>
        </p:txBody>
      </p:sp>
      <p:sp>
        <p:nvSpPr>
          <p:cNvPr id="3" name="Content Placeholder 2"/>
          <p:cNvSpPr>
            <a:spLocks noGrp="1"/>
          </p:cNvSpPr>
          <p:nvPr>
            <p:ph idx="1"/>
          </p:nvPr>
        </p:nvSpPr>
        <p:spPr/>
        <p:txBody>
          <a:bodyPr>
            <a:normAutofit fontScale="85000" lnSpcReduction="20000"/>
          </a:bodyPr>
          <a:lstStyle/>
          <a:p>
            <a:r>
              <a:rPr lang="en-US">
                <a:latin typeface="Calibri" pitchFamily="34" charset="0"/>
              </a:rPr>
              <a:t>Solution Center Site Page for HISD Connect (HISD Employee Portal)</a:t>
            </a:r>
          </a:p>
          <a:p>
            <a:r>
              <a:rPr lang="en-US">
                <a:latin typeface="Calibri" pitchFamily="34" charset="0"/>
              </a:rPr>
              <a:t>Project SIS News Line (via email)</a:t>
            </a:r>
          </a:p>
          <a:p>
            <a:r>
              <a:rPr lang="en-US">
                <a:latin typeface="Calibri" pitchFamily="34" charset="0"/>
              </a:rPr>
              <a:t>Academic Service Memos (HISD Employee Portal)</a:t>
            </a:r>
          </a:p>
          <a:p>
            <a:r>
              <a:rPr lang="en-US">
                <a:latin typeface="Calibri" pitchFamily="34" charset="0"/>
              </a:rPr>
              <a:t>Federal and State Compliance Website</a:t>
            </a:r>
          </a:p>
          <a:p>
            <a:r>
              <a:rPr lang="en-US">
                <a:latin typeface="Calibri" pitchFamily="34" charset="0"/>
              </a:rPr>
              <a:t>HISD Board Policy (HISD Website)</a:t>
            </a:r>
          </a:p>
          <a:p>
            <a:r>
              <a:rPr lang="en-US">
                <a:latin typeface="Calibri" pitchFamily="34" charset="0"/>
              </a:rPr>
              <a:t>HISD Guidelines (FSC Website)</a:t>
            </a:r>
          </a:p>
          <a:p>
            <a:r>
              <a:rPr lang="en-US">
                <a:latin typeface="Calibri" pitchFamily="34" charset="0"/>
              </a:rPr>
              <a:t>TEA Student Attendance Accounting Handbook </a:t>
            </a:r>
          </a:p>
          <a:p>
            <a:pPr marL="0" indent="0">
              <a:buNone/>
            </a:pPr>
            <a:r>
              <a:rPr lang="en-US">
                <a:latin typeface="Calibri" pitchFamily="34" charset="0"/>
              </a:rPr>
              <a:t>    (TEA Website)</a:t>
            </a:r>
          </a:p>
          <a:p>
            <a:r>
              <a:rPr lang="en-US">
                <a:latin typeface="Calibri" pitchFamily="34" charset="0"/>
              </a:rPr>
              <a:t>TEAL  (TEA Website)</a:t>
            </a:r>
          </a:p>
          <a:p>
            <a:r>
              <a:rPr lang="en-US">
                <a:latin typeface="Calibri" pitchFamily="34" charset="0"/>
              </a:rPr>
              <a:t>TWEDS (TSDS Web-Enabled Data Standards)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23892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Calibri" panose="020F0502020204030204" pitchFamily="34" charset="0"/>
              </a:rPr>
              <a:t>OPENING OF SCHOOL PREPARATIONS PACKET</a:t>
            </a:r>
            <a:br>
              <a:rPr lang="en-US" sz="3200" b="1">
                <a:latin typeface="Calibri" panose="020F0502020204030204" pitchFamily="34" charset="0"/>
              </a:rPr>
            </a:br>
            <a:r>
              <a:rPr lang="en-US" sz="3200" b="1">
                <a:latin typeface="Calibri" panose="020F0502020204030204" pitchFamily="34" charset="0"/>
              </a:rPr>
              <a:t>District Calendar &amp; Dates </a:t>
            </a:r>
          </a:p>
        </p:txBody>
      </p:sp>
      <p:sp>
        <p:nvSpPr>
          <p:cNvPr id="3" name="Content Placeholder 2"/>
          <p:cNvSpPr>
            <a:spLocks noGrp="1"/>
          </p:cNvSpPr>
          <p:nvPr>
            <p:ph idx="1"/>
          </p:nvPr>
        </p:nvSpPr>
        <p:spPr>
          <a:ln>
            <a:solidFill>
              <a:schemeClr val="tx1">
                <a:lumMod val="95000"/>
                <a:lumOff val="5000"/>
              </a:schemeClr>
            </a:solidFill>
          </a:ln>
        </p:spPr>
        <p:txBody>
          <a:bodyPr vert="horz" lIns="91440" tIns="45720" rIns="91440" bIns="45720" rtlCol="0" anchor="t">
            <a:normAutofit/>
          </a:bodyPr>
          <a:lstStyle/>
          <a:p>
            <a:pPr marL="342265" indent="-342265"/>
            <a:r>
              <a:rPr lang="en-US"/>
              <a:t>HISD Academic Calendar</a:t>
            </a:r>
          </a:p>
          <a:p>
            <a:pPr marL="342265" indent="-342265"/>
            <a:r>
              <a:rPr lang="en-US"/>
              <a:t>Important Dates </a:t>
            </a:r>
            <a:endParaRPr lang="en-US">
              <a:cs typeface="Arial"/>
            </a:endParaRPr>
          </a:p>
          <a:p>
            <a:pPr marL="342265" indent="-342265"/>
            <a:r>
              <a:rPr lang="en-US">
                <a:solidFill>
                  <a:schemeClr val="tx1">
                    <a:lumMod val="95000"/>
                    <a:lumOff val="5000"/>
                  </a:schemeClr>
                </a:solidFill>
                <a:ea typeface="+mn-lt"/>
                <a:cs typeface="+mn-lt"/>
              </a:rPr>
              <a:t>Report Card/Progress Report Dates</a:t>
            </a:r>
          </a:p>
          <a:p>
            <a:pPr marL="342265" indent="-342265"/>
            <a:r>
              <a:rPr lang="en-US">
                <a:solidFill>
                  <a:schemeClr val="tx1">
                    <a:lumMod val="95000"/>
                    <a:lumOff val="5000"/>
                  </a:schemeClr>
                </a:solidFill>
                <a:ea typeface="+mn-lt"/>
                <a:cs typeface="+mn-lt"/>
              </a:rPr>
              <a:t>Grade Reporting Dates </a:t>
            </a:r>
          </a:p>
          <a:p>
            <a:pPr marL="342265" indent="-342265"/>
            <a:r>
              <a:rPr lang="en-US">
                <a:solidFill>
                  <a:schemeClr val="tx1">
                    <a:lumMod val="95000"/>
                    <a:lumOff val="5000"/>
                  </a:schemeClr>
                </a:solidFill>
                <a:ea typeface="+mn-lt"/>
                <a:cs typeface="+mn-lt"/>
              </a:rPr>
              <a:t>UIL Eligibility Dates</a:t>
            </a:r>
            <a:endParaRPr lang="en-US">
              <a:cs typeface="Aria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98130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374" y="227014"/>
            <a:ext cx="8755626" cy="1143000"/>
          </a:xfrm>
        </p:spPr>
        <p:txBody>
          <a:bodyPr>
            <a:noAutofit/>
          </a:bodyPr>
          <a:lstStyle/>
          <a:p>
            <a:r>
              <a:rPr lang="en-US" sz="2400" b="1">
                <a:latin typeface="+mj-lt"/>
              </a:rPr>
              <a:t>OPENING OF SCHOOL PREPARATIONS PACKET</a:t>
            </a:r>
            <a:br>
              <a:rPr lang="en-US" sz="2800" b="1">
                <a:latin typeface="+mj-lt"/>
              </a:rPr>
            </a:br>
            <a:r>
              <a:rPr lang="en-US" sz="2800" b="1">
                <a:latin typeface="+mj-lt"/>
              </a:rPr>
              <a:t>Academic Memos &amp; Project SIS News Line Emails</a:t>
            </a:r>
          </a:p>
        </p:txBody>
      </p:sp>
      <p:sp>
        <p:nvSpPr>
          <p:cNvPr id="3" name="Content Placeholder 2"/>
          <p:cNvSpPr>
            <a:spLocks noGrp="1"/>
          </p:cNvSpPr>
          <p:nvPr>
            <p:ph idx="1"/>
          </p:nvPr>
        </p:nvSpPr>
        <p:spPr/>
        <p:txBody>
          <a:bodyPr vert="horz" lIns="91440" tIns="45720" rIns="91440" bIns="45720" rtlCol="0" anchor="t">
            <a:normAutofit/>
          </a:bodyPr>
          <a:lstStyle/>
          <a:p>
            <a:pPr marL="342265" indent="-342265"/>
            <a:r>
              <a:rPr lang="en-US" sz="2800">
                <a:latin typeface="Calibri"/>
                <a:cs typeface="Calibri"/>
              </a:rPr>
              <a:t>Release of Students in PowerSchool SIS for Enrollment in Other Schools</a:t>
            </a:r>
          </a:p>
          <a:p>
            <a:pPr marL="342265" indent="-342265"/>
            <a:r>
              <a:rPr lang="en-US" sz="2800">
                <a:latin typeface="Calibri"/>
                <a:cs typeface="Calibri"/>
              </a:rPr>
              <a:t>Membership Reporting for 2022-2023</a:t>
            </a:r>
          </a:p>
          <a:p>
            <a:pPr marL="342265" indent="-342265"/>
            <a:r>
              <a:rPr lang="en-US" sz="2800">
                <a:latin typeface="Calibri"/>
                <a:cs typeface="Calibri"/>
              </a:rPr>
              <a:t>No Show Process</a:t>
            </a:r>
          </a:p>
          <a:p>
            <a:pPr marL="342265" indent="-342265"/>
            <a:r>
              <a:rPr lang="en-US" sz="2800">
                <a:latin typeface="Calibri"/>
                <a:cs typeface="Calibri"/>
              </a:rPr>
              <a:t>Project Newsline - HISD Connect Start of School 2022-2023</a:t>
            </a:r>
          </a:p>
          <a:p>
            <a:pPr marL="0" indent="0">
              <a:buNone/>
            </a:pPr>
            <a:endParaRPr lang="en-US" sz="240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03846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a:latin typeface="Calibri" pitchFamily="34" charset="0"/>
              </a:rPr>
              <a:t>OPENING OF SCHOOL PREPARATIONS PACKET DOCUMENTS</a:t>
            </a:r>
          </a:p>
        </p:txBody>
      </p:sp>
      <p:sp>
        <p:nvSpPr>
          <p:cNvPr id="3" name="Content Placeholder 2"/>
          <p:cNvSpPr>
            <a:spLocks noGrp="1"/>
          </p:cNvSpPr>
          <p:nvPr>
            <p:ph idx="1"/>
          </p:nvPr>
        </p:nvSpPr>
        <p:spPr>
          <a:xfrm>
            <a:off x="457200" y="1465876"/>
            <a:ext cx="8229600" cy="4618171"/>
          </a:xfrm>
        </p:spPr>
        <p:txBody>
          <a:bodyPr>
            <a:noAutofit/>
          </a:bodyPr>
          <a:lstStyle/>
          <a:p>
            <a:pPr marL="365760" indent="-256032">
              <a:buFont typeface="Wingdings 3"/>
              <a:buChar char=""/>
              <a:defRPr/>
            </a:pPr>
            <a:r>
              <a:rPr lang="en-US" sz="1600">
                <a:solidFill>
                  <a:schemeClr val="tx1"/>
                </a:solidFill>
              </a:rPr>
              <a:t>Opening of Schools Agenda</a:t>
            </a:r>
          </a:p>
          <a:p>
            <a:pPr marL="365760" indent="-256032">
              <a:buFont typeface="Wingdings 3"/>
              <a:buChar char=""/>
              <a:defRPr/>
            </a:pPr>
            <a:r>
              <a:rPr lang="en-US" sz="1600">
                <a:solidFill>
                  <a:schemeClr val="tx1"/>
                </a:solidFill>
              </a:rPr>
              <a:t>Academic Calendars and Important Dates</a:t>
            </a:r>
          </a:p>
          <a:p>
            <a:pPr marL="365760" indent="-256032">
              <a:buFont typeface="Wingdings 3"/>
              <a:buChar char=""/>
              <a:defRPr/>
            </a:pPr>
            <a:r>
              <a:rPr lang="en-US" sz="1600">
                <a:solidFill>
                  <a:schemeClr val="tx1"/>
                </a:solidFill>
              </a:rPr>
              <a:t>Memos</a:t>
            </a:r>
          </a:p>
          <a:p>
            <a:pPr marL="365760" indent="-256032">
              <a:buFont typeface="Wingdings 3"/>
              <a:buChar char=""/>
              <a:defRPr/>
            </a:pPr>
            <a:r>
              <a:rPr lang="en-US" sz="1600">
                <a:solidFill>
                  <a:schemeClr val="tx1"/>
                </a:solidFill>
              </a:rPr>
              <a:t>FSC Contact List, 2022-2023</a:t>
            </a:r>
          </a:p>
          <a:p>
            <a:pPr marL="365760" indent="-256032">
              <a:buFont typeface="Wingdings 3"/>
              <a:buChar char=""/>
              <a:defRPr/>
            </a:pPr>
            <a:r>
              <a:rPr lang="en-US" sz="1600">
                <a:solidFill>
                  <a:schemeClr val="tx1"/>
                </a:solidFill>
              </a:rPr>
              <a:t>HISD SIS Access Request Form</a:t>
            </a:r>
          </a:p>
          <a:p>
            <a:pPr marL="365760" indent="-256032">
              <a:buFont typeface="Wingdings 3"/>
              <a:buChar char=""/>
              <a:defRPr/>
            </a:pPr>
            <a:r>
              <a:rPr lang="en-US" sz="1600">
                <a:solidFill>
                  <a:schemeClr val="tx1"/>
                </a:solidFill>
              </a:rPr>
              <a:t>Membership Reporting in HISD Connect</a:t>
            </a:r>
          </a:p>
          <a:p>
            <a:pPr marL="365760" indent="-256032">
              <a:buFont typeface="Wingdings 3"/>
              <a:buChar char=""/>
              <a:defRPr/>
            </a:pPr>
            <a:r>
              <a:rPr lang="en-US" sz="1600">
                <a:solidFill>
                  <a:schemeClr val="tx1"/>
                </a:solidFill>
              </a:rPr>
              <a:t>Request Access for Membership in HISD Connect</a:t>
            </a:r>
          </a:p>
          <a:p>
            <a:pPr marL="365760" indent="-256032">
              <a:buFont typeface="Wingdings 3"/>
              <a:buChar char=""/>
              <a:defRPr/>
            </a:pPr>
            <a:r>
              <a:rPr lang="en-US" sz="1600">
                <a:solidFill>
                  <a:schemeClr val="tx1"/>
                </a:solidFill>
              </a:rPr>
              <a:t>HISD Student Attendance Accounting Handbook Information</a:t>
            </a:r>
          </a:p>
          <a:p>
            <a:pPr marL="365760" indent="-256032">
              <a:buFont typeface="Wingdings 3"/>
              <a:buChar char=""/>
              <a:defRPr/>
            </a:pPr>
            <a:r>
              <a:rPr lang="en-US" sz="1600">
                <a:solidFill>
                  <a:schemeClr val="tx1"/>
                </a:solidFill>
              </a:rPr>
              <a:t>ADA Exemptions</a:t>
            </a:r>
          </a:p>
          <a:p>
            <a:pPr marL="365760" indent="-256032">
              <a:buFont typeface="Wingdings 3"/>
              <a:buChar char=""/>
              <a:defRPr/>
            </a:pPr>
            <a:r>
              <a:rPr lang="en-US" sz="1600">
                <a:solidFill>
                  <a:schemeClr val="tx1"/>
                </a:solidFill>
              </a:rPr>
              <a:t>Attendance Codes in HISD Connect School</a:t>
            </a:r>
          </a:p>
          <a:p>
            <a:pPr marL="365760" indent="-256032">
              <a:buFont typeface="Wingdings 3"/>
              <a:buChar char=""/>
              <a:defRPr/>
            </a:pPr>
            <a:r>
              <a:rPr lang="en-US" sz="1600">
                <a:solidFill>
                  <a:schemeClr val="tx1"/>
                </a:solidFill>
              </a:rPr>
              <a:t>Attendance Best Practices</a:t>
            </a:r>
          </a:p>
          <a:p>
            <a:pPr marL="365760" indent="-256032">
              <a:buFont typeface="Wingdings 3"/>
              <a:buChar char=""/>
              <a:defRPr/>
            </a:pPr>
            <a:r>
              <a:rPr lang="en-US" sz="1600">
                <a:solidFill>
                  <a:schemeClr val="tx1"/>
                </a:solidFill>
              </a:rPr>
              <a:t>Helpful Opening of School Tips</a:t>
            </a:r>
          </a:p>
          <a:p>
            <a:pPr marL="365760" indent="-256032">
              <a:buFont typeface="Wingdings 3"/>
              <a:buChar char=""/>
              <a:defRPr/>
            </a:pPr>
            <a:r>
              <a:rPr lang="en-US" sz="1600">
                <a:solidFill>
                  <a:schemeClr val="tx1"/>
                </a:solidFill>
              </a:rPr>
              <a:t>Important Enrollment Steps</a:t>
            </a:r>
          </a:p>
          <a:p>
            <a:pPr marL="365760" indent="-256032">
              <a:buFont typeface="Wingdings 3"/>
              <a:buChar char=""/>
              <a:defRPr/>
            </a:pPr>
            <a:r>
              <a:rPr lang="en-US" sz="1600">
                <a:solidFill>
                  <a:schemeClr val="tx1"/>
                </a:solidFill>
              </a:rPr>
              <a:t>PK Funding Codes</a:t>
            </a:r>
          </a:p>
          <a:p>
            <a:pPr marL="365760" indent="-256032">
              <a:buFont typeface="Wingdings 3"/>
              <a:buChar char=""/>
              <a:defRPr/>
            </a:pPr>
            <a:r>
              <a:rPr lang="en-US" sz="1600">
                <a:solidFill>
                  <a:schemeClr val="tx1"/>
                </a:solidFill>
              </a:rPr>
              <a:t>At-Risk Criteria</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1660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a:latin typeface="+mn-lt"/>
              </a:rPr>
              <a:t>OPENING OF SCHOOL PREPARATIONS PACKET SAMPLE FORMS</a:t>
            </a:r>
          </a:p>
        </p:txBody>
      </p:sp>
      <p:sp>
        <p:nvSpPr>
          <p:cNvPr id="3" name="Content Placeholder 2"/>
          <p:cNvSpPr>
            <a:spLocks noGrp="1"/>
          </p:cNvSpPr>
          <p:nvPr>
            <p:ph idx="1"/>
          </p:nvPr>
        </p:nvSpPr>
        <p:spPr>
          <a:xfrm>
            <a:off x="457200" y="1700981"/>
            <a:ext cx="8229600" cy="4259297"/>
          </a:xfrm>
        </p:spPr>
        <p:txBody>
          <a:bodyPr vert="horz" lIns="91440" tIns="45720" rIns="91440" bIns="45720" rtlCol="0" anchor="t">
            <a:normAutofit fontScale="25000" lnSpcReduction="20000"/>
          </a:bodyPr>
          <a:lstStyle/>
          <a:p>
            <a:pPr marL="342265" indent="-342265">
              <a:lnSpc>
                <a:spcPct val="120000"/>
              </a:lnSpc>
            </a:pPr>
            <a:r>
              <a:rPr lang="en-US" sz="5600">
                <a:solidFill>
                  <a:schemeClr val="tx1"/>
                </a:solidFill>
                <a:cs typeface="Calibri"/>
              </a:rPr>
              <a:t>Age Formula Calculation Chart (FSC Website)</a:t>
            </a:r>
          </a:p>
          <a:p>
            <a:pPr marL="342265" indent="-342265">
              <a:lnSpc>
                <a:spcPct val="120000"/>
              </a:lnSpc>
            </a:pPr>
            <a:r>
              <a:rPr lang="en-US" sz="5600">
                <a:solidFill>
                  <a:schemeClr val="tx1"/>
                </a:solidFill>
                <a:cs typeface="Calibri"/>
              </a:rPr>
              <a:t>First Day Membership Form</a:t>
            </a:r>
          </a:p>
          <a:p>
            <a:pPr marL="342265" indent="-342265">
              <a:lnSpc>
                <a:spcPct val="120000"/>
              </a:lnSpc>
            </a:pPr>
            <a:r>
              <a:rPr lang="en-US" sz="5600">
                <a:solidFill>
                  <a:schemeClr val="tx1"/>
                </a:solidFill>
                <a:cs typeface="Calibri"/>
              </a:rPr>
              <a:t>ADA Attendance Change Form Elementary  (FSC Website)</a:t>
            </a:r>
          </a:p>
          <a:p>
            <a:pPr marL="342265" indent="-342265">
              <a:lnSpc>
                <a:spcPct val="120000"/>
              </a:lnSpc>
            </a:pPr>
            <a:r>
              <a:rPr lang="en-US" sz="5600">
                <a:solidFill>
                  <a:schemeClr val="tx1"/>
                </a:solidFill>
                <a:cs typeface="Calibri"/>
              </a:rPr>
              <a:t>ADA Attendance Change Form Secondary (FSC Website)</a:t>
            </a:r>
          </a:p>
          <a:p>
            <a:pPr marL="342265" indent="-342265">
              <a:lnSpc>
                <a:spcPct val="120000"/>
              </a:lnSpc>
            </a:pPr>
            <a:r>
              <a:rPr lang="en-US" sz="5600">
                <a:solidFill>
                  <a:schemeClr val="tx1"/>
                </a:solidFill>
                <a:cs typeface="Calibri"/>
              </a:rPr>
              <a:t>Daily Attendance Change Form (FSC Website)</a:t>
            </a:r>
          </a:p>
          <a:p>
            <a:pPr marL="342265" indent="-342265">
              <a:lnSpc>
                <a:spcPct val="120000"/>
              </a:lnSpc>
            </a:pPr>
            <a:r>
              <a:rPr lang="en-US" sz="5600">
                <a:solidFill>
                  <a:schemeClr val="tx1"/>
                </a:solidFill>
                <a:cs typeface="Calibri"/>
              </a:rPr>
              <a:t>Period Attendance Change Form (FSC Website)</a:t>
            </a:r>
          </a:p>
          <a:p>
            <a:pPr marL="342265" indent="-342265">
              <a:lnSpc>
                <a:spcPct val="120000"/>
              </a:lnSpc>
            </a:pPr>
            <a:r>
              <a:rPr lang="en-US" sz="5600">
                <a:solidFill>
                  <a:schemeClr val="tx1"/>
                </a:solidFill>
                <a:cs typeface="Calibri"/>
              </a:rPr>
              <a:t>Attendance Corrected by the Classroom Teacher within 24-hours</a:t>
            </a:r>
          </a:p>
          <a:p>
            <a:pPr marL="342265" indent="-342265">
              <a:lnSpc>
                <a:spcPct val="120000"/>
              </a:lnSpc>
            </a:pPr>
            <a:r>
              <a:rPr lang="en-US" sz="5600">
                <a:solidFill>
                  <a:schemeClr val="tx1"/>
                </a:solidFill>
                <a:cs typeface="Calibri"/>
              </a:rPr>
              <a:t>Teacher Grade Change Form (FSC Website)</a:t>
            </a:r>
          </a:p>
          <a:p>
            <a:pPr marL="342265" indent="-342265">
              <a:lnSpc>
                <a:spcPct val="120000"/>
              </a:lnSpc>
            </a:pPr>
            <a:r>
              <a:rPr lang="en-US" sz="5600">
                <a:solidFill>
                  <a:schemeClr val="tx1"/>
                </a:solidFill>
                <a:cs typeface="Calibri"/>
              </a:rPr>
              <a:t>Formal Request to Repeat A Grade for 2022-2023 PK-3</a:t>
            </a:r>
            <a:r>
              <a:rPr lang="en-US" sz="5600" baseline="30000">
                <a:solidFill>
                  <a:schemeClr val="tx1"/>
                </a:solidFill>
                <a:cs typeface="Calibri"/>
              </a:rPr>
              <a:t>rd</a:t>
            </a:r>
            <a:r>
              <a:rPr lang="en-US" sz="5600">
                <a:solidFill>
                  <a:schemeClr val="tx1"/>
                </a:solidFill>
                <a:cs typeface="Calibri"/>
              </a:rPr>
              <a:t> Grade Only</a:t>
            </a:r>
          </a:p>
          <a:p>
            <a:pPr marL="342265" indent="-342265">
              <a:lnSpc>
                <a:spcPct val="120000"/>
              </a:lnSpc>
            </a:pPr>
            <a:r>
              <a:rPr lang="en-US" sz="5600">
                <a:solidFill>
                  <a:schemeClr val="tx1"/>
                </a:solidFill>
                <a:cs typeface="Calibri"/>
              </a:rPr>
              <a:t>Substitute Roster (HISD Connect)</a:t>
            </a:r>
          </a:p>
          <a:p>
            <a:pPr marL="342265" indent="-342265">
              <a:lnSpc>
                <a:spcPct val="120000"/>
              </a:lnSpc>
            </a:pPr>
            <a:r>
              <a:rPr lang="en-US" sz="5600">
                <a:solidFill>
                  <a:schemeClr val="tx1"/>
                </a:solidFill>
                <a:cs typeface="Calibri"/>
              </a:rPr>
              <a:t>Student Demographic Change Form (FSC Website)</a:t>
            </a:r>
          </a:p>
          <a:p>
            <a:pPr marL="342265" indent="-342265">
              <a:lnSpc>
                <a:spcPct val="120000"/>
              </a:lnSpc>
            </a:pPr>
            <a:r>
              <a:rPr lang="en-US" sz="5600">
                <a:solidFill>
                  <a:schemeClr val="tx1"/>
                </a:solidFill>
                <a:cs typeface="Calibri"/>
              </a:rPr>
              <a:t>Student Assistance Questionnaire (SRQ) (English &amp; Spanish)</a:t>
            </a:r>
          </a:p>
          <a:p>
            <a:pPr marL="342265" indent="-342265">
              <a:lnSpc>
                <a:spcPct val="120000"/>
              </a:lnSpc>
            </a:pPr>
            <a:r>
              <a:rPr lang="en-US" sz="5600">
                <a:solidFill>
                  <a:schemeClr val="tx1"/>
                </a:solidFill>
                <a:cs typeface="Calibri"/>
              </a:rPr>
              <a:t>HISD Safety Acknowledgment Form (English &amp; Spanish)</a:t>
            </a:r>
          </a:p>
          <a:p>
            <a:pPr marL="342265" indent="-342265">
              <a:lnSpc>
                <a:spcPct val="120000"/>
              </a:lnSpc>
            </a:pPr>
            <a:r>
              <a:rPr lang="en-US" sz="5600">
                <a:solidFill>
                  <a:schemeClr val="tx1"/>
                </a:solidFill>
                <a:cs typeface="Calibri"/>
              </a:rPr>
              <a:t>FSC Fall Training Schedule</a:t>
            </a:r>
          </a:p>
          <a:p>
            <a:pPr marL="0" indent="0">
              <a:buNone/>
            </a:pPr>
            <a:endParaRPr lang="en-US" sz="7200">
              <a:latin typeface="Arial Narrow" pitchFamily="34" charset="0"/>
            </a:endParaRPr>
          </a:p>
          <a:p>
            <a:pPr marL="0" indent="0">
              <a:buNone/>
            </a:pPr>
            <a:endParaRPr lang="en-US" sz="7200">
              <a:latin typeface="Arial Narrow"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5149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defTabSz="819239" fontAlgn="base">
              <a:lnSpc>
                <a:spcPct val="80000"/>
              </a:lnSpc>
              <a:spcAft>
                <a:spcPct val="0"/>
              </a:spcAft>
            </a:pPr>
            <a:r>
              <a:rPr lang="en-US" sz="4800" b="1">
                <a:effectLst>
                  <a:outerShdw blurRad="38100" dist="38100" dir="2700000" algn="tl">
                    <a:srgbClr val="C0C0C0"/>
                  </a:outerShdw>
                </a:effectLst>
                <a:latin typeface="Calibri" panose="020F0502020204030204" pitchFamily="34" charset="0"/>
                <a:ea typeface="ＭＳ Ｐゴシック" charset="-128"/>
              </a:rPr>
              <a:t>Introductions</a:t>
            </a:r>
          </a:p>
        </p:txBody>
      </p:sp>
      <p:sp>
        <p:nvSpPr>
          <p:cNvPr id="6" name="Content Placeholder 5"/>
          <p:cNvSpPr>
            <a:spLocks noGrp="1"/>
          </p:cNvSpPr>
          <p:nvPr>
            <p:ph idx="1"/>
          </p:nvPr>
        </p:nvSpPr>
        <p:spPr>
          <a:xfrm>
            <a:off x="457200" y="1604513"/>
            <a:ext cx="8229600" cy="4597781"/>
          </a:xfrm>
        </p:spPr>
        <p:txBody>
          <a:bodyPr vert="horz" lIns="91440" tIns="45720" rIns="91440" bIns="45720" rtlCol="0" anchor="t">
            <a:normAutofit fontScale="47500" lnSpcReduction="20000"/>
          </a:bodyPr>
          <a:lstStyle/>
          <a:p>
            <a:pPr marL="0" indent="0">
              <a:buNone/>
            </a:pPr>
            <a:r>
              <a:rPr lang="en-US"/>
              <a:t>Dr. Allison Matney, Executive Officer, Research and Accountability</a:t>
            </a:r>
          </a:p>
          <a:p>
            <a:pPr marL="0" indent="0">
              <a:buNone/>
            </a:pPr>
            <a:r>
              <a:rPr lang="en-US"/>
              <a:t>Roshunda RobertsJackson, Executive Director, Federal and State Compliance</a:t>
            </a:r>
          </a:p>
          <a:p>
            <a:pPr marL="0" indent="0">
              <a:buNone/>
            </a:pPr>
            <a:r>
              <a:rPr lang="en-US"/>
              <a:t>Wanda D. Thomas, Senior Manager FSC</a:t>
            </a:r>
          </a:p>
          <a:p>
            <a:pPr marL="0" indent="0">
              <a:buNone/>
            </a:pPr>
            <a:r>
              <a:rPr lang="en-US"/>
              <a:t>Agenda:</a:t>
            </a:r>
            <a:endParaRPr lang="en-US">
              <a:cs typeface="Arial"/>
            </a:endParaRPr>
          </a:p>
          <a:p>
            <a:pPr marL="342265" indent="-342265"/>
            <a:r>
              <a:rPr lang="en-US"/>
              <a:t>8:30-11:00 AM - Morning Session</a:t>
            </a:r>
          </a:p>
          <a:p>
            <a:pPr marL="742306" lvl="1" indent="-342265"/>
            <a:r>
              <a:rPr lang="en-US"/>
              <a:t>Federal and State Compliance and State Reporting </a:t>
            </a:r>
          </a:p>
          <a:p>
            <a:r>
              <a:rPr lang="en-US"/>
              <a:t>11:00 AM – 12:00 PM - Lunch</a:t>
            </a:r>
            <a:endParaRPr lang="en-US">
              <a:cs typeface="Arial"/>
            </a:endParaRPr>
          </a:p>
          <a:p>
            <a:pPr marL="342265" indent="-342265"/>
            <a:r>
              <a:rPr lang="en-US">
                <a:cs typeface="Arial"/>
              </a:rPr>
              <a:t>12:10 PM – 4:00 PM Afternoon Breakout Sessions</a:t>
            </a:r>
          </a:p>
          <a:p>
            <a:pPr marL="742315" lvl="1" indent="-285115"/>
            <a:r>
              <a:rPr lang="en-US"/>
              <a:t>Early Childhood</a:t>
            </a:r>
          </a:p>
          <a:p>
            <a:pPr marL="742315" lvl="1" indent="-285115"/>
            <a:r>
              <a:rPr lang="en-US">
                <a:cs typeface="Arial"/>
              </a:rPr>
              <a:t>Federal and State Compliance</a:t>
            </a:r>
          </a:p>
          <a:p>
            <a:pPr marL="742315" lvl="1" indent="-285115"/>
            <a:r>
              <a:rPr lang="en-US"/>
              <a:t>Health and Medical Services</a:t>
            </a:r>
            <a:endParaRPr lang="en-US">
              <a:cs typeface="Arial"/>
            </a:endParaRPr>
          </a:p>
          <a:p>
            <a:pPr marL="742315" lvl="1" indent="-285115"/>
            <a:r>
              <a:rPr lang="en-US"/>
              <a:t>Migrant Programs</a:t>
            </a:r>
            <a:endParaRPr lang="en-US">
              <a:cs typeface="Arial"/>
            </a:endParaRPr>
          </a:p>
          <a:p>
            <a:pPr marL="742315" lvl="1" indent="-285115"/>
            <a:r>
              <a:rPr lang="en-US"/>
              <a:t>Multilingual Department</a:t>
            </a:r>
            <a:endParaRPr lang="en-US">
              <a:cs typeface="Arial"/>
            </a:endParaRPr>
          </a:p>
          <a:p>
            <a:pPr marL="742315" lvl="1" indent="-285115"/>
            <a:r>
              <a:rPr lang="en-US"/>
              <a:t>Office of School Choice</a:t>
            </a:r>
            <a:endParaRPr lang="en-US">
              <a:cs typeface="Arial"/>
            </a:endParaRPr>
          </a:p>
          <a:p>
            <a:pPr marL="742315" lvl="1" indent="-285115"/>
            <a:r>
              <a:rPr lang="en-US"/>
              <a:t>State Reporting</a:t>
            </a:r>
            <a:endParaRPr lang="en-US">
              <a:cs typeface="Arial"/>
            </a:endParaRPr>
          </a:p>
          <a:p>
            <a:pPr marL="742315" lvl="1" indent="-285115"/>
            <a:r>
              <a:rPr lang="en-US"/>
              <a:t>Student Assistance</a:t>
            </a:r>
            <a:endParaRPr lang="en-US">
              <a:cs typeface="Arial"/>
            </a:endParaRPr>
          </a:p>
          <a:p>
            <a:pPr marL="742315" lvl="1" indent="-285115"/>
            <a:r>
              <a:rPr lang="en-US"/>
              <a:t>Student Enrollment</a:t>
            </a:r>
          </a:p>
          <a:p>
            <a:pPr marL="742315" lvl="1" indent="-285115"/>
            <a:r>
              <a:rPr lang="en-US">
                <a:cs typeface="Arial"/>
              </a:rPr>
              <a:t>Student Records</a:t>
            </a:r>
          </a:p>
          <a:p>
            <a:pPr marL="742315" lvl="1" indent="-285115"/>
            <a:r>
              <a:rPr lang="en-US">
                <a:cs typeface="Arial"/>
              </a:rPr>
              <a:t>School Registrars Special Session </a:t>
            </a:r>
          </a:p>
          <a:p>
            <a:pPr marL="457200" lvl="1" indent="0">
              <a:buNone/>
            </a:pPr>
            <a:endParaRPr lang="en-US">
              <a:cs typeface="Arial"/>
            </a:endParaRPr>
          </a:p>
          <a:p>
            <a:pPr marL="0" indent="0">
              <a:buClr>
                <a:srgbClr val="800000"/>
              </a:buClr>
              <a:buNone/>
            </a:pPr>
            <a:endParaRPr lang="en-US">
              <a:cs typeface="Arial"/>
            </a:endParaRPr>
          </a:p>
        </p:txBody>
      </p:sp>
      <p:sp>
        <p:nvSpPr>
          <p:cNvPr id="4" name="Slide Number Placeholder 3"/>
          <p:cNvSpPr>
            <a:spLocks noGrp="1"/>
          </p:cNvSpPr>
          <p:nvPr>
            <p:ph type="sldNum" sz="quarter" idx="12"/>
          </p:nvPr>
        </p:nvSpPr>
        <p:spPr/>
        <p:txBody>
          <a:bodyPr/>
          <a:lstStyle/>
          <a:p>
            <a:fld id="{FD52C1F8-3BA5-F24E-8618-E52498D87186}" type="slidenum">
              <a:rPr lang="en-US" smtClean="0"/>
              <a:t>2</a:t>
            </a:fld>
            <a:endParaRPr lang="en-US"/>
          </a:p>
        </p:txBody>
      </p:sp>
    </p:spTree>
    <p:extLst>
      <p:ext uri="{BB962C8B-B14F-4D97-AF65-F5344CB8AC3E}">
        <p14:creationId xmlns:p14="http://schemas.microsoft.com/office/powerpoint/2010/main" val="423829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a:latin typeface="Calibri" pitchFamily="34" charset="0"/>
              </a:rPr>
              <a:t>OPENING OF SCHOOL PREPARATIONS PACKET</a:t>
            </a:r>
          </a:p>
        </p:txBody>
      </p:sp>
      <p:sp>
        <p:nvSpPr>
          <p:cNvPr id="3" name="Content Placeholder 2"/>
          <p:cNvSpPr>
            <a:spLocks noGrp="1"/>
          </p:cNvSpPr>
          <p:nvPr>
            <p:ph idx="1"/>
          </p:nvPr>
        </p:nvSpPr>
        <p:spPr/>
        <p:txBody>
          <a:bodyPr>
            <a:normAutofit fontScale="47500" lnSpcReduction="20000"/>
          </a:bodyPr>
          <a:lstStyle/>
          <a:p>
            <a:r>
              <a:rPr lang="en-US" sz="5100" b="1">
                <a:latin typeface="Calibri" panose="020F0502020204030204" pitchFamily="34" charset="0"/>
              </a:rPr>
              <a:t>HISD Elementary &amp; Secondary Schools </a:t>
            </a:r>
          </a:p>
          <a:p>
            <a:pPr lvl="1"/>
            <a:r>
              <a:rPr lang="en-US" sz="5100" b="1">
                <a:latin typeface="Calibri" panose="020F0502020204030204" pitchFamily="34" charset="0"/>
              </a:rPr>
              <a:t>Alpha &amp; Numerical Listings</a:t>
            </a:r>
            <a:endParaRPr lang="en-US" sz="5100"/>
          </a:p>
          <a:p>
            <a:r>
              <a:rPr lang="en-US" sz="5100" b="1">
                <a:latin typeface="Calibri" panose="020F0502020204030204" pitchFamily="34" charset="0"/>
              </a:rPr>
              <a:t>Resources</a:t>
            </a:r>
          </a:p>
          <a:p>
            <a:pPr lvl="1"/>
            <a:r>
              <a:rPr lang="en-US" sz="2900"/>
              <a:t>Federal and State Compliance Website (</a:t>
            </a:r>
            <a:r>
              <a:rPr lang="en-US" sz="2900" u="sng">
                <a:hlinkClick r:id="rId2"/>
              </a:rPr>
              <a:t>https://www.houstonisd.org/Domain/8334</a:t>
            </a:r>
            <a:r>
              <a:rPr lang="en-US" sz="2900" u="sng"/>
              <a:t>)</a:t>
            </a:r>
            <a:endParaRPr lang="en-US" sz="2900"/>
          </a:p>
          <a:p>
            <a:pPr lvl="1"/>
            <a:r>
              <a:rPr lang="en-US" sz="2900"/>
              <a:t>Houston ISD School Guidelines located on the Federal and State Compliance Website</a:t>
            </a:r>
          </a:p>
          <a:p>
            <a:pPr lvl="1"/>
            <a:r>
              <a:rPr lang="en-US" sz="2900"/>
              <a:t>Houston ISD Board Policy located at Houstonisd.org</a:t>
            </a:r>
          </a:p>
          <a:p>
            <a:pPr lvl="1"/>
            <a:r>
              <a:rPr lang="en-US" sz="2900"/>
              <a:t>Early Childhood (</a:t>
            </a:r>
            <a:r>
              <a:rPr lang="en-US" sz="2900" u="sng">
                <a:hlinkClick r:id="rId3"/>
              </a:rPr>
              <a:t>http://www.houstonisd.org/Domain/8053</a:t>
            </a:r>
            <a:r>
              <a:rPr lang="en-US" sz="2900" u="sng"/>
              <a:t>)</a:t>
            </a:r>
            <a:endParaRPr lang="en-US" sz="2900"/>
          </a:p>
          <a:p>
            <a:pPr lvl="1"/>
            <a:r>
              <a:rPr lang="en-US" sz="2900"/>
              <a:t>IT Security and Access Forms </a:t>
            </a:r>
            <a:r>
              <a:rPr lang="en-US" sz="2900" u="sng">
                <a:hlinkClick r:id="rId4"/>
              </a:rPr>
              <a:t>https://houstonisd.sharepoint.com/sites/DEPTS/InfoTech/SitePages/ITForms.aspx</a:t>
            </a:r>
            <a:endParaRPr lang="en-US" sz="2900"/>
          </a:p>
          <a:p>
            <a:pPr lvl="1"/>
            <a:r>
              <a:rPr lang="en-US" sz="2900"/>
              <a:t>SIS Training Website (</a:t>
            </a:r>
            <a:r>
              <a:rPr lang="en-US" sz="2900" u="sng">
                <a:hlinkClick r:id="rId5"/>
              </a:rPr>
              <a:t>https://connect.houstonisd.org/IT/SitePages/SIS%20Training.aspx</a:t>
            </a:r>
            <a:r>
              <a:rPr lang="en-US" sz="2900"/>
              <a:t>)</a:t>
            </a:r>
          </a:p>
          <a:p>
            <a:pPr lvl="1"/>
            <a:r>
              <a:rPr lang="en-US" sz="2900"/>
              <a:t>Frequently Requested Forms (</a:t>
            </a:r>
            <a:r>
              <a:rPr lang="en-US" sz="2900" u="sng">
                <a:hlinkClick r:id="rId6"/>
              </a:rPr>
              <a:t>https://www.houstonisd.org/parentforms</a:t>
            </a:r>
            <a:r>
              <a:rPr lang="en-US" sz="2900"/>
              <a:t>)</a:t>
            </a:r>
          </a:p>
          <a:p>
            <a:pPr lvl="1"/>
            <a:r>
              <a:rPr lang="en-US" sz="2900"/>
              <a:t>Discipline Forms (</a:t>
            </a:r>
            <a:r>
              <a:rPr lang="en-US" sz="2900" u="sng">
                <a:hlinkClick r:id="rId7"/>
              </a:rPr>
              <a:t>http://www.houstonisd.org/Page/61625</a:t>
            </a:r>
            <a:r>
              <a:rPr lang="en-US" sz="2900"/>
              <a:t>)</a:t>
            </a:r>
          </a:p>
          <a:p>
            <a:pPr lvl="1"/>
            <a:r>
              <a:rPr lang="en-US" sz="2900"/>
              <a:t>Leaver Forms (</a:t>
            </a:r>
            <a:r>
              <a:rPr lang="en-US" sz="2900" u="sng">
                <a:hlinkClick r:id="rId8"/>
              </a:rPr>
              <a:t>http://www.houstonisd.org/Page/68125</a:t>
            </a:r>
            <a:r>
              <a:rPr lang="en-US" sz="2900"/>
              <a:t>)</a:t>
            </a:r>
          </a:p>
          <a:p>
            <a:pPr lvl="1"/>
            <a:r>
              <a:rPr lang="en-US" sz="2900"/>
              <a:t>2022-2023 Student Attendance Accounting Handbook located on the TEA Website </a:t>
            </a:r>
            <a:r>
              <a:rPr lang="en-US" sz="2900" u="sng">
                <a:hlinkClick r:id="rId9"/>
              </a:rPr>
              <a:t> </a:t>
            </a:r>
            <a:r>
              <a:rPr lang="en-US" sz="2900" u="sng">
                <a:hlinkClick r:id="rId10"/>
              </a:rPr>
              <a:t>https://tea.texas.gov/sites/default/files/saah2223-proposed.pdf</a:t>
            </a:r>
            <a:endParaRPr lang="en-US" sz="2900" u="sng"/>
          </a:p>
          <a:p>
            <a:pPr lvl="1"/>
            <a:r>
              <a:rPr lang="en-US" sz="2900"/>
              <a:t>TEAL (</a:t>
            </a:r>
            <a:r>
              <a:rPr lang="en-US" sz="2900" u="sng">
                <a:hlinkClick r:id="rId11"/>
              </a:rPr>
              <a:t>https://tealprod.tea.state.tx.us/</a:t>
            </a:r>
            <a:r>
              <a:rPr lang="en-US" sz="2900" u="sng"/>
              <a:t>)</a:t>
            </a:r>
            <a:endParaRPr lang="en-US" sz="2900"/>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1086947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14B7-5EC0-43CF-A6BD-9D2A0415D2F5}"/>
              </a:ext>
            </a:extLst>
          </p:cNvPr>
          <p:cNvSpPr>
            <a:spLocks noGrp="1"/>
          </p:cNvSpPr>
          <p:nvPr>
            <p:ph type="title"/>
          </p:nvPr>
        </p:nvSpPr>
        <p:spPr>
          <a:xfrm>
            <a:off x="457200" y="274638"/>
            <a:ext cx="8229600" cy="1143000"/>
          </a:xfrm>
        </p:spPr>
        <p:txBody>
          <a:bodyPr anchor="ctr">
            <a:normAutofit/>
          </a:bodyPr>
          <a:lstStyle/>
          <a:p>
            <a:r>
              <a:rPr lang="en-US" sz="3600">
                <a:latin typeface="Arial" panose="020B0604020202020204" pitchFamily="34" charset="0"/>
                <a:cs typeface="Arial" panose="020B0604020202020204" pitchFamily="34" charset="0"/>
              </a:rPr>
              <a:t>Tasks Prior to First Day of School</a:t>
            </a:r>
          </a:p>
        </p:txBody>
      </p:sp>
      <p:sp>
        <p:nvSpPr>
          <p:cNvPr id="5" name="Content Placeholder 4">
            <a:extLst>
              <a:ext uri="{FF2B5EF4-FFF2-40B4-BE49-F238E27FC236}">
                <a16:creationId xmlns:a16="http://schemas.microsoft.com/office/drawing/2014/main" id="{E2632D3A-3AF4-4BC7-A1F2-047FC0337378}"/>
              </a:ext>
            </a:extLst>
          </p:cNvPr>
          <p:cNvSpPr>
            <a:spLocks noGrp="1"/>
          </p:cNvSpPr>
          <p:nvPr>
            <p:ph sz="half" idx="1"/>
          </p:nvPr>
        </p:nvSpPr>
        <p:spPr>
          <a:xfrm>
            <a:off x="457200" y="1600201"/>
            <a:ext cx="4038600" cy="4525963"/>
          </a:xfrm>
        </p:spPr>
        <p:txBody>
          <a:bodyPr vert="horz" lIns="91440" tIns="45720" rIns="91440" bIns="45720" rtlCol="0" anchor="t">
            <a:normAutofit/>
          </a:bodyPr>
          <a:lstStyle/>
          <a:p>
            <a:pPr marL="342265" indent="-342265">
              <a:lnSpc>
                <a:spcPct val="90000"/>
              </a:lnSpc>
            </a:pPr>
            <a:r>
              <a:rPr lang="en-US" sz="1800"/>
              <a:t>Post rosters throughout campus for parents to review.  </a:t>
            </a:r>
          </a:p>
          <a:p>
            <a:pPr marL="342265" indent="-342265">
              <a:lnSpc>
                <a:spcPct val="90000"/>
              </a:lnSpc>
            </a:pPr>
            <a:r>
              <a:rPr lang="en-US" sz="1800"/>
              <a:t>Review the updated Membership Reporting procedures and the school district calendars. </a:t>
            </a:r>
          </a:p>
          <a:p>
            <a:pPr marL="342265" indent="-342265">
              <a:lnSpc>
                <a:spcPct val="90000"/>
              </a:lnSpc>
            </a:pPr>
            <a:r>
              <a:rPr lang="en-US" sz="1800"/>
              <a:t>Distribute Class Rosters to teachers with written instructions on how to document “no show” students. </a:t>
            </a:r>
          </a:p>
          <a:p>
            <a:pPr marL="342265" indent="-342265">
              <a:lnSpc>
                <a:spcPct val="90000"/>
              </a:lnSpc>
            </a:pPr>
            <a:r>
              <a:rPr lang="en-US" sz="1800"/>
              <a:t>Generate a list of students with no homeroom number (if applicable) or schedule and verify status. </a:t>
            </a:r>
          </a:p>
          <a:p>
            <a:pPr marL="342265" indent="-342265">
              <a:lnSpc>
                <a:spcPct val="90000"/>
              </a:lnSpc>
            </a:pPr>
            <a:r>
              <a:rPr lang="en-US" sz="1800"/>
              <a:t>Verify that ADA time is posted in your school.  </a:t>
            </a:r>
          </a:p>
        </p:txBody>
      </p:sp>
      <p:sp>
        <p:nvSpPr>
          <p:cNvPr id="4" name="Slide Number Placeholder 3">
            <a:extLst>
              <a:ext uri="{FF2B5EF4-FFF2-40B4-BE49-F238E27FC236}">
                <a16:creationId xmlns:a16="http://schemas.microsoft.com/office/drawing/2014/main" id="{64331CFA-44B2-4064-A167-A79C8280EEEC}"/>
              </a:ext>
            </a:extLst>
          </p:cNvPr>
          <p:cNvSpPr>
            <a:spLocks noGrp="1"/>
          </p:cNvSpPr>
          <p:nvPr>
            <p:ph type="sldNum" sz="quarter" idx="12"/>
          </p:nvPr>
        </p:nvSpPr>
        <p:spPr>
          <a:xfrm>
            <a:off x="6553200" y="6356351"/>
            <a:ext cx="2133600" cy="365125"/>
          </a:xfrm>
        </p:spPr>
        <p:txBody>
          <a:bodyPr anchor="ctr">
            <a:normAutofit/>
          </a:bodyPr>
          <a:lstStyle/>
          <a:p>
            <a:pPr>
              <a:spcAft>
                <a:spcPts val="600"/>
              </a:spcAft>
            </a:pPr>
            <a:fld id="{FD52C1F8-3BA5-F24E-8618-E52498D87186}" type="slidenum">
              <a:rPr lang="en-US" smtClean="0"/>
              <a:pPr>
                <a:spcAft>
                  <a:spcPts val="600"/>
                </a:spcAft>
              </a:pPr>
              <a:t>21</a:t>
            </a:fld>
            <a:endParaRPr lang="en-US"/>
          </a:p>
        </p:txBody>
      </p:sp>
      <p:graphicFrame>
        <p:nvGraphicFramePr>
          <p:cNvPr id="7" name="Content Placeholder 2">
            <a:extLst>
              <a:ext uri="{FF2B5EF4-FFF2-40B4-BE49-F238E27FC236}">
                <a16:creationId xmlns:a16="http://schemas.microsoft.com/office/drawing/2014/main" id="{5D41C35A-061E-4CAD-8234-B22FAD11C570}"/>
              </a:ext>
            </a:extLst>
          </p:cNvPr>
          <p:cNvGraphicFramePr>
            <a:graphicFrameLocks noGrp="1"/>
          </p:cNvGraphicFramePr>
          <p:nvPr>
            <p:ph sz="half" idx="2"/>
            <p:extLst>
              <p:ext uri="{D42A27DB-BD31-4B8C-83A1-F6EECF244321}">
                <p14:modId xmlns:p14="http://schemas.microsoft.com/office/powerpoint/2010/main" val="2288018267"/>
              </p:ext>
            </p:extLst>
          </p:nvPr>
        </p:nvGraphicFramePr>
        <p:xfrm>
          <a:off x="4648200" y="1600201"/>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155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71294-61CC-4011-BD1F-F5F24B39876F}"/>
              </a:ext>
            </a:extLst>
          </p:cNvPr>
          <p:cNvSpPr>
            <a:spLocks noGrp="1"/>
          </p:cNvSpPr>
          <p:nvPr>
            <p:ph type="title"/>
          </p:nvPr>
        </p:nvSpPr>
        <p:spPr/>
        <p:txBody>
          <a:bodyPr>
            <a:noAutofit/>
          </a:bodyPr>
          <a:lstStyle/>
          <a:p>
            <a:r>
              <a:rPr lang="en-US" sz="3600">
                <a:latin typeface="Arial" panose="020B0604020202020204" pitchFamily="34" charset="0"/>
                <a:cs typeface="Arial" panose="020B0604020202020204" pitchFamily="34" charset="0"/>
              </a:rPr>
              <a:t>Tips to Ensure Successful First Day Counts</a:t>
            </a:r>
          </a:p>
        </p:txBody>
      </p:sp>
      <p:sp>
        <p:nvSpPr>
          <p:cNvPr id="4" name="Slide Number Placeholder 3">
            <a:extLst>
              <a:ext uri="{FF2B5EF4-FFF2-40B4-BE49-F238E27FC236}">
                <a16:creationId xmlns:a16="http://schemas.microsoft.com/office/drawing/2014/main" id="{879671D0-43CD-4A4E-B0CB-AB11A5B0CA02}"/>
              </a:ext>
            </a:extLst>
          </p:cNvPr>
          <p:cNvSpPr>
            <a:spLocks noGrp="1"/>
          </p:cNvSpPr>
          <p:nvPr>
            <p:ph type="sldNum" sz="quarter" idx="12"/>
          </p:nvPr>
        </p:nvSpPr>
        <p:spPr/>
        <p:txBody>
          <a:bodyPr/>
          <a:lstStyle/>
          <a:p>
            <a:fld id="{FD52C1F8-3BA5-F24E-8618-E52498D87186}" type="slidenum">
              <a:rPr lang="en-US" smtClean="0"/>
              <a:t>22</a:t>
            </a:fld>
            <a:endParaRPr lang="en-US"/>
          </a:p>
        </p:txBody>
      </p:sp>
      <p:pic>
        <p:nvPicPr>
          <p:cNvPr id="8" name="Picture 8">
            <a:extLst>
              <a:ext uri="{FF2B5EF4-FFF2-40B4-BE49-F238E27FC236}">
                <a16:creationId xmlns:a16="http://schemas.microsoft.com/office/drawing/2014/main" id="{4C1214BE-67C3-49BF-82AA-F5AB793E63BC}"/>
              </a:ext>
            </a:extLst>
          </p:cNvPr>
          <p:cNvPicPr>
            <a:picLocks noChangeAspect="1"/>
          </p:cNvPicPr>
          <p:nvPr/>
        </p:nvPicPr>
        <p:blipFill>
          <a:blip r:embed="rId2"/>
          <a:stretch>
            <a:fillRect/>
          </a:stretch>
        </p:blipFill>
        <p:spPr>
          <a:xfrm>
            <a:off x="6248400" y="2279743"/>
            <a:ext cx="2743200" cy="2298513"/>
          </a:xfrm>
          <a:prstGeom prst="rect">
            <a:avLst/>
          </a:prstGeom>
        </p:spPr>
      </p:pic>
      <p:sp>
        <p:nvSpPr>
          <p:cNvPr id="5" name="TextBox 4">
            <a:extLst>
              <a:ext uri="{FF2B5EF4-FFF2-40B4-BE49-F238E27FC236}">
                <a16:creationId xmlns:a16="http://schemas.microsoft.com/office/drawing/2014/main" id="{45A1EAB0-0542-4ACF-91D3-1B952DFE8FB0}"/>
              </a:ext>
            </a:extLst>
          </p:cNvPr>
          <p:cNvSpPr txBox="1"/>
          <p:nvPr/>
        </p:nvSpPr>
        <p:spPr>
          <a:xfrm>
            <a:off x="457200" y="1555037"/>
            <a:ext cx="5570738" cy="4524315"/>
          </a:xfrm>
          <a:prstGeom prst="rect">
            <a:avLst/>
          </a:prstGeom>
          <a:noFill/>
        </p:spPr>
        <p:txBody>
          <a:bodyPr wrap="square" rtlCol="0">
            <a:spAutoFit/>
          </a:bodyPr>
          <a:lstStyle/>
          <a:p>
            <a:pPr marL="285750" indent="-285750">
              <a:buFont typeface="Arial" panose="020B0604020202020204" pitchFamily="34" charset="0"/>
              <a:buChar char="•"/>
            </a:pPr>
            <a:r>
              <a:rPr lang="en-US"/>
              <a:t>For first day counts to be successful, there will need to be staff members available to assist in all areas that include registration, withdrawing, schedule data entry, and assisting students to their classrooms/locations.</a:t>
            </a:r>
          </a:p>
          <a:p>
            <a:pPr marL="285750" indent="-285750">
              <a:buFont typeface="Arial" panose="020B0604020202020204" pitchFamily="34" charset="0"/>
              <a:buChar char="•"/>
            </a:pPr>
            <a:r>
              <a:rPr lang="en-US"/>
              <a:t>Establish a system to hand out student schedules.</a:t>
            </a:r>
          </a:p>
          <a:p>
            <a:pPr marL="742950" lvl="1" indent="-285750">
              <a:buFontTx/>
              <a:buChar char="-"/>
            </a:pPr>
            <a:r>
              <a:rPr lang="en-US"/>
              <a:t>Some campuses choose to print their first day schedules on colored paper.  This will help with identifying your no-show students.</a:t>
            </a:r>
          </a:p>
          <a:p>
            <a:pPr marL="285750" indent="-285750">
              <a:buFont typeface="Arial" panose="020B0604020202020204" pitchFamily="34" charset="0"/>
              <a:buChar char="•"/>
            </a:pPr>
            <a:r>
              <a:rPr lang="en-US" b="1"/>
              <a:t>Make sure no one is printing extra student schedules for any reason.</a:t>
            </a:r>
          </a:p>
          <a:p>
            <a:pPr marL="742950" lvl="1" indent="-285750">
              <a:buFontTx/>
              <a:buChar char="-"/>
            </a:pPr>
            <a:r>
              <a:rPr lang="en-US"/>
              <a:t>If a student loses their schedule and there must be a re-print, have a system in place to ensure the original was picked up and print a replacement copy for the student.</a:t>
            </a:r>
          </a:p>
          <a:p>
            <a:endParaRPr lang="en-US"/>
          </a:p>
        </p:txBody>
      </p:sp>
    </p:spTree>
    <p:extLst>
      <p:ext uri="{BB962C8B-B14F-4D97-AF65-F5344CB8AC3E}">
        <p14:creationId xmlns:p14="http://schemas.microsoft.com/office/powerpoint/2010/main" val="119681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6D7A9-6C2D-46E1-96CE-DAC0DE203E7E}"/>
              </a:ext>
            </a:extLst>
          </p:cNvPr>
          <p:cNvSpPr>
            <a:spLocks noGrp="1"/>
          </p:cNvSpPr>
          <p:nvPr>
            <p:ph type="title"/>
          </p:nvPr>
        </p:nvSpPr>
        <p:spPr/>
        <p:txBody>
          <a:bodyPr>
            <a:normAutofit fontScale="90000"/>
          </a:bodyPr>
          <a:lstStyle/>
          <a:p>
            <a:r>
              <a:rPr lang="en-US"/>
              <a:t>Steps to Ensure Successful First Day Counts</a:t>
            </a:r>
          </a:p>
        </p:txBody>
      </p:sp>
      <p:sp>
        <p:nvSpPr>
          <p:cNvPr id="3" name="Slide Number Placeholder 2">
            <a:extLst>
              <a:ext uri="{FF2B5EF4-FFF2-40B4-BE49-F238E27FC236}">
                <a16:creationId xmlns:a16="http://schemas.microsoft.com/office/drawing/2014/main" id="{B2E0B480-C929-4318-9EAB-4EABCC48F67B}"/>
              </a:ext>
            </a:extLst>
          </p:cNvPr>
          <p:cNvSpPr>
            <a:spLocks noGrp="1"/>
          </p:cNvSpPr>
          <p:nvPr>
            <p:ph type="sldNum" sz="quarter" idx="12"/>
          </p:nvPr>
        </p:nvSpPr>
        <p:spPr/>
        <p:txBody>
          <a:bodyPr/>
          <a:lstStyle/>
          <a:p>
            <a:fld id="{FD52C1F8-3BA5-F24E-8618-E52498D87186}" type="slidenum">
              <a:rPr lang="en-US" smtClean="0"/>
              <a:t>23</a:t>
            </a:fld>
            <a:endParaRPr lang="en-US"/>
          </a:p>
        </p:txBody>
      </p:sp>
      <p:sp>
        <p:nvSpPr>
          <p:cNvPr id="5" name="Rectangle: Rounded Corners 4">
            <a:extLst>
              <a:ext uri="{FF2B5EF4-FFF2-40B4-BE49-F238E27FC236}">
                <a16:creationId xmlns:a16="http://schemas.microsoft.com/office/drawing/2014/main" id="{7971F38C-415B-4439-B76B-D6DE37157BD5}"/>
              </a:ext>
            </a:extLst>
          </p:cNvPr>
          <p:cNvSpPr/>
          <p:nvPr/>
        </p:nvSpPr>
        <p:spPr>
          <a:xfrm>
            <a:off x="457200" y="1532037"/>
            <a:ext cx="7926388" cy="135559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9A3A23E-AAEC-45D1-940E-0FC8DF654D4F}"/>
              </a:ext>
            </a:extLst>
          </p:cNvPr>
          <p:cNvSpPr txBox="1"/>
          <p:nvPr/>
        </p:nvSpPr>
        <p:spPr>
          <a:xfrm>
            <a:off x="3552971" y="1671557"/>
            <a:ext cx="4802908" cy="1077218"/>
          </a:xfrm>
          <a:prstGeom prst="rect">
            <a:avLst/>
          </a:prstGeom>
          <a:noFill/>
        </p:spPr>
        <p:txBody>
          <a:bodyPr wrap="square" rtlCol="0">
            <a:spAutoFit/>
          </a:bodyPr>
          <a:lstStyle/>
          <a:p>
            <a:r>
              <a:rPr lang="en-US" sz="1600"/>
              <a:t>No student should be in transition during this period.  All students MUST be with a teacher, administrator, or other staff member during the enrollment verification process.</a:t>
            </a:r>
          </a:p>
        </p:txBody>
      </p:sp>
      <p:sp>
        <p:nvSpPr>
          <p:cNvPr id="8" name="TextBox 7">
            <a:extLst>
              <a:ext uri="{FF2B5EF4-FFF2-40B4-BE49-F238E27FC236}">
                <a16:creationId xmlns:a16="http://schemas.microsoft.com/office/drawing/2014/main" id="{9D8FFE8B-0637-401E-BE32-781BEB06B9F9}"/>
              </a:ext>
            </a:extLst>
          </p:cNvPr>
          <p:cNvSpPr txBox="1"/>
          <p:nvPr/>
        </p:nvSpPr>
        <p:spPr>
          <a:xfrm>
            <a:off x="1642917" y="1762121"/>
            <a:ext cx="1745673" cy="923330"/>
          </a:xfrm>
          <a:prstGeom prst="rect">
            <a:avLst/>
          </a:prstGeom>
          <a:noFill/>
        </p:spPr>
        <p:txBody>
          <a:bodyPr wrap="square" rtlCol="0">
            <a:spAutoFit/>
          </a:bodyPr>
          <a:lstStyle/>
          <a:p>
            <a:r>
              <a:rPr lang="en-US" b="1"/>
              <a:t>Step 1 – </a:t>
            </a:r>
          </a:p>
          <a:p>
            <a:r>
              <a:rPr lang="en-US" b="1"/>
              <a:t>FREEZE ALL ACTIVITY</a:t>
            </a:r>
          </a:p>
        </p:txBody>
      </p:sp>
      <p:sp>
        <p:nvSpPr>
          <p:cNvPr id="9" name="Rectangle: Rounded Corners 8">
            <a:extLst>
              <a:ext uri="{FF2B5EF4-FFF2-40B4-BE49-F238E27FC236}">
                <a16:creationId xmlns:a16="http://schemas.microsoft.com/office/drawing/2014/main" id="{687EBA8C-4B47-4041-91CB-F5EDD2E2A701}"/>
              </a:ext>
            </a:extLst>
          </p:cNvPr>
          <p:cNvSpPr/>
          <p:nvPr/>
        </p:nvSpPr>
        <p:spPr>
          <a:xfrm>
            <a:off x="457200" y="3002026"/>
            <a:ext cx="7926388" cy="1355591"/>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A42B35B-D31B-4F9A-8DF0-6FFD8E077424}"/>
              </a:ext>
            </a:extLst>
          </p:cNvPr>
          <p:cNvPicPr>
            <a:picLocks noChangeAspect="1"/>
          </p:cNvPicPr>
          <p:nvPr/>
        </p:nvPicPr>
        <p:blipFill>
          <a:blip r:embed="rId2"/>
          <a:stretch>
            <a:fillRect/>
          </a:stretch>
        </p:blipFill>
        <p:spPr>
          <a:xfrm>
            <a:off x="747207" y="3265565"/>
            <a:ext cx="542925" cy="715674"/>
          </a:xfrm>
          <a:prstGeom prst="rect">
            <a:avLst/>
          </a:prstGeom>
        </p:spPr>
      </p:pic>
      <p:sp>
        <p:nvSpPr>
          <p:cNvPr id="11" name="TextBox 10">
            <a:extLst>
              <a:ext uri="{FF2B5EF4-FFF2-40B4-BE49-F238E27FC236}">
                <a16:creationId xmlns:a16="http://schemas.microsoft.com/office/drawing/2014/main" id="{49736DC0-29D0-4665-9906-85DE429AA0CE}"/>
              </a:ext>
            </a:extLst>
          </p:cNvPr>
          <p:cNvSpPr txBox="1"/>
          <p:nvPr/>
        </p:nvSpPr>
        <p:spPr>
          <a:xfrm>
            <a:off x="1474787" y="3202709"/>
            <a:ext cx="6736338" cy="1077218"/>
          </a:xfrm>
          <a:prstGeom prst="rect">
            <a:avLst/>
          </a:prstGeom>
          <a:noFill/>
        </p:spPr>
        <p:txBody>
          <a:bodyPr wrap="square" rtlCol="0">
            <a:spAutoFit/>
          </a:bodyPr>
          <a:lstStyle/>
          <a:p>
            <a:r>
              <a:rPr lang="en-US" sz="1600"/>
              <a:t>Every teacher with a Classroom Roster will follow specific steps for validating his/her roster which includes adding new students to the bottom of their roster and marking a line through those students that are not physically present in the classroom (example included in packet).</a:t>
            </a:r>
          </a:p>
        </p:txBody>
      </p:sp>
      <p:pic>
        <p:nvPicPr>
          <p:cNvPr id="12" name="Picture 11">
            <a:extLst>
              <a:ext uri="{FF2B5EF4-FFF2-40B4-BE49-F238E27FC236}">
                <a16:creationId xmlns:a16="http://schemas.microsoft.com/office/drawing/2014/main" id="{C1E46023-332D-4A44-A1AF-2581202F0D62}"/>
              </a:ext>
            </a:extLst>
          </p:cNvPr>
          <p:cNvPicPr>
            <a:picLocks noChangeAspect="1"/>
          </p:cNvPicPr>
          <p:nvPr/>
        </p:nvPicPr>
        <p:blipFill>
          <a:blip r:embed="rId3"/>
          <a:stretch>
            <a:fillRect/>
          </a:stretch>
        </p:blipFill>
        <p:spPr>
          <a:xfrm>
            <a:off x="774914" y="1810671"/>
            <a:ext cx="523875" cy="628650"/>
          </a:xfrm>
          <a:prstGeom prst="rect">
            <a:avLst/>
          </a:prstGeom>
        </p:spPr>
      </p:pic>
      <p:sp>
        <p:nvSpPr>
          <p:cNvPr id="15" name="Rectangle: Rounded Corners 14">
            <a:extLst>
              <a:ext uri="{FF2B5EF4-FFF2-40B4-BE49-F238E27FC236}">
                <a16:creationId xmlns:a16="http://schemas.microsoft.com/office/drawing/2014/main" id="{C39D55DE-C080-47B0-99BE-A425A2C13137}"/>
              </a:ext>
            </a:extLst>
          </p:cNvPr>
          <p:cNvSpPr/>
          <p:nvPr/>
        </p:nvSpPr>
        <p:spPr>
          <a:xfrm>
            <a:off x="457200" y="4472016"/>
            <a:ext cx="7926388" cy="168711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9BE08DA-0F5F-4406-B996-7CD3A12F60CE}"/>
              </a:ext>
            </a:extLst>
          </p:cNvPr>
          <p:cNvPicPr>
            <a:picLocks noChangeAspect="1"/>
          </p:cNvPicPr>
          <p:nvPr/>
        </p:nvPicPr>
        <p:blipFill>
          <a:blip r:embed="rId4"/>
          <a:stretch>
            <a:fillRect/>
          </a:stretch>
        </p:blipFill>
        <p:spPr>
          <a:xfrm>
            <a:off x="709037" y="4820994"/>
            <a:ext cx="447675" cy="714375"/>
          </a:xfrm>
          <a:prstGeom prst="rect">
            <a:avLst/>
          </a:prstGeom>
        </p:spPr>
      </p:pic>
      <p:sp>
        <p:nvSpPr>
          <p:cNvPr id="18" name="TextBox 17">
            <a:extLst>
              <a:ext uri="{FF2B5EF4-FFF2-40B4-BE49-F238E27FC236}">
                <a16:creationId xmlns:a16="http://schemas.microsoft.com/office/drawing/2014/main" id="{DEAD025A-BD17-4147-A1B6-65EC43803A58}"/>
              </a:ext>
            </a:extLst>
          </p:cNvPr>
          <p:cNvSpPr txBox="1"/>
          <p:nvPr/>
        </p:nvSpPr>
        <p:spPr>
          <a:xfrm>
            <a:off x="1474786" y="4572154"/>
            <a:ext cx="6908801" cy="1569660"/>
          </a:xfrm>
          <a:prstGeom prst="rect">
            <a:avLst/>
          </a:prstGeom>
          <a:noFill/>
        </p:spPr>
        <p:txBody>
          <a:bodyPr wrap="square" rtlCol="0">
            <a:spAutoFit/>
          </a:bodyPr>
          <a:lstStyle/>
          <a:p>
            <a:r>
              <a:rPr lang="en-US" sz="1600"/>
              <a:t>Any administrator or staff member who is supervising students will use the 1</a:t>
            </a:r>
            <a:r>
              <a:rPr lang="en-US" sz="1600" baseline="30000"/>
              <a:t>st</a:t>
            </a:r>
            <a:r>
              <a:rPr lang="en-US" sz="1600"/>
              <a:t> Day Students Pending Schedule Form.  Staff must enter student’s names, ID numbers, and grade level, once completed, return to the attendance/registrar’s office (whichever is applicable to your campus).  This includes students in the cafeteria, library, dean’s/counselor’s office, etc. or any student waiting to receive a schedule.</a:t>
            </a:r>
          </a:p>
        </p:txBody>
      </p:sp>
    </p:spTree>
    <p:extLst>
      <p:ext uri="{BB962C8B-B14F-4D97-AF65-F5344CB8AC3E}">
        <p14:creationId xmlns:p14="http://schemas.microsoft.com/office/powerpoint/2010/main" val="20082626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3FB632-FE13-4B4D-B207-504BA140C5BD}"/>
              </a:ext>
            </a:extLst>
          </p:cNvPr>
          <p:cNvSpPr>
            <a:spLocks noGrp="1"/>
          </p:cNvSpPr>
          <p:nvPr>
            <p:ph type="sldNum" sz="quarter" idx="12"/>
          </p:nvPr>
        </p:nvSpPr>
        <p:spPr/>
        <p:txBody>
          <a:bodyPr/>
          <a:lstStyle/>
          <a:p>
            <a:fld id="{FD52C1F8-3BA5-F24E-8618-E52498D87186}" type="slidenum">
              <a:rPr lang="en-US" smtClean="0"/>
              <a:t>24</a:t>
            </a:fld>
            <a:endParaRPr lang="en-US"/>
          </a:p>
        </p:txBody>
      </p:sp>
      <p:sp>
        <p:nvSpPr>
          <p:cNvPr id="4" name="TextBox 3">
            <a:extLst>
              <a:ext uri="{FF2B5EF4-FFF2-40B4-BE49-F238E27FC236}">
                <a16:creationId xmlns:a16="http://schemas.microsoft.com/office/drawing/2014/main" id="{013CEDC5-528D-474F-92DA-B0486B6326EF}"/>
              </a:ext>
            </a:extLst>
          </p:cNvPr>
          <p:cNvSpPr txBox="1"/>
          <p:nvPr/>
        </p:nvSpPr>
        <p:spPr>
          <a:xfrm>
            <a:off x="240145" y="1486337"/>
            <a:ext cx="8086435" cy="4801314"/>
          </a:xfrm>
          <a:prstGeom prst="rect">
            <a:avLst/>
          </a:prstGeom>
          <a:noFill/>
        </p:spPr>
        <p:txBody>
          <a:bodyPr wrap="square" rtlCol="0">
            <a:spAutoFit/>
          </a:bodyPr>
          <a:lstStyle/>
          <a:p>
            <a:r>
              <a:rPr lang="en-US"/>
              <a:t>Step 2 – </a:t>
            </a:r>
            <a:r>
              <a:rPr lang="en-US" b="1"/>
              <a:t>ACCOUNT FOR ALL STUDENTS</a:t>
            </a:r>
          </a:p>
          <a:p>
            <a:pPr marL="742950" lvl="1" indent="-285750">
              <a:buFont typeface="Arial" panose="020B0604020202020204" pitchFamily="34" charset="0"/>
              <a:buChar char="•"/>
            </a:pPr>
            <a:r>
              <a:rPr lang="en-US"/>
              <a:t>Have staff members collect all forms from the classrooms, those faculty members will also do a headcount to do a double check on the teachers count to ensure the count is accurate.   The verifier must also sign that the number of students physically sitting in class matches what the teacher has recorded.  </a:t>
            </a:r>
            <a:r>
              <a:rPr lang="en-US" b="1"/>
              <a:t>Counts must be recorded by grade level.</a:t>
            </a:r>
          </a:p>
          <a:p>
            <a:pPr marL="742950" lvl="1" indent="-285750">
              <a:buFont typeface="Arial" panose="020B0604020202020204" pitchFamily="34" charset="0"/>
              <a:buChar char="•"/>
            </a:pPr>
            <a:r>
              <a:rPr lang="en-US" b="1"/>
              <a:t>There is to be no attendance taken in HISD Connect on the 1</a:t>
            </a:r>
            <a:r>
              <a:rPr lang="en-US" b="1" baseline="30000"/>
              <a:t>st</a:t>
            </a:r>
            <a:r>
              <a:rPr lang="en-US" b="1"/>
              <a:t> day of school and no tardies.</a:t>
            </a:r>
          </a:p>
          <a:p>
            <a:pPr marL="742950" lvl="1" indent="-285750">
              <a:buFont typeface="Arial" panose="020B0604020202020204" pitchFamily="34" charset="0"/>
              <a:buChar char="•"/>
            </a:pPr>
            <a:r>
              <a:rPr lang="en-US"/>
              <a:t>New students who arrive with a new schedule must be written on the bottom of the roster.</a:t>
            </a:r>
          </a:p>
          <a:p>
            <a:pPr marL="742950" lvl="1" indent="-285750">
              <a:buFont typeface="Arial" panose="020B0604020202020204" pitchFamily="34" charset="0"/>
              <a:buChar char="•"/>
            </a:pPr>
            <a:r>
              <a:rPr lang="en-US"/>
              <a:t>Students on the roster, but not in class, should have one line drawn through their name and NS for “No Show” marked beside it.</a:t>
            </a:r>
          </a:p>
          <a:p>
            <a:pPr marL="742950" lvl="1" indent="-285750">
              <a:buFont typeface="Arial" panose="020B0604020202020204" pitchFamily="34" charset="0"/>
              <a:buChar char="•"/>
            </a:pPr>
            <a:r>
              <a:rPr lang="en-US"/>
              <a:t>All rosters and lists will be tallied by grade level and given to the SIR/Registrar.  The SIR/Registrar will have Campus Principal/PEIMS Coordinator verify and sign First Day Count Tally Sheet.</a:t>
            </a:r>
          </a:p>
          <a:p>
            <a:pPr marL="285750" indent="-285750">
              <a:buFont typeface="Arial" panose="020B0604020202020204" pitchFamily="34" charset="0"/>
              <a:buChar char="•"/>
            </a:pPr>
            <a:endParaRPr lang="en-US"/>
          </a:p>
        </p:txBody>
      </p:sp>
      <p:sp>
        <p:nvSpPr>
          <p:cNvPr id="7" name="Title 6">
            <a:extLst>
              <a:ext uri="{FF2B5EF4-FFF2-40B4-BE49-F238E27FC236}">
                <a16:creationId xmlns:a16="http://schemas.microsoft.com/office/drawing/2014/main" id="{4E6E11D4-4A8D-4ED5-BCDD-44794AA565FA}"/>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Steps to Ensure Successful First Day Counts</a:t>
            </a:r>
            <a:endParaRPr lang="en-US"/>
          </a:p>
        </p:txBody>
      </p:sp>
    </p:spTree>
    <p:extLst>
      <p:ext uri="{BB962C8B-B14F-4D97-AF65-F5344CB8AC3E}">
        <p14:creationId xmlns:p14="http://schemas.microsoft.com/office/powerpoint/2010/main" val="4155415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80D88-AFF1-4DDC-BA10-CEDA21870EF1}"/>
              </a:ext>
            </a:extLst>
          </p:cNvPr>
          <p:cNvSpPr>
            <a:spLocks noGrp="1"/>
          </p:cNvSpPr>
          <p:nvPr>
            <p:ph type="title"/>
          </p:nvPr>
        </p:nvSpPr>
        <p:spPr/>
        <p:txBody>
          <a:bodyPr>
            <a:normAutofit fontScale="90000"/>
          </a:bodyPr>
          <a:lstStyle/>
          <a:p>
            <a:r>
              <a:rPr lang="en-US"/>
              <a:t>Steps to Ensure Successful First Day Counts</a:t>
            </a:r>
          </a:p>
        </p:txBody>
      </p:sp>
      <p:sp>
        <p:nvSpPr>
          <p:cNvPr id="3" name="Content Placeholder 2">
            <a:extLst>
              <a:ext uri="{FF2B5EF4-FFF2-40B4-BE49-F238E27FC236}">
                <a16:creationId xmlns:a16="http://schemas.microsoft.com/office/drawing/2014/main" id="{5EFBB79B-6A6D-44F7-BC7E-65E308636E5F}"/>
              </a:ext>
            </a:extLst>
          </p:cNvPr>
          <p:cNvSpPr>
            <a:spLocks noGrp="1"/>
          </p:cNvSpPr>
          <p:nvPr>
            <p:ph idx="1"/>
          </p:nvPr>
        </p:nvSpPr>
        <p:spPr/>
        <p:txBody>
          <a:bodyPr>
            <a:normAutofit fontScale="92500" lnSpcReduction="10000"/>
          </a:bodyPr>
          <a:lstStyle/>
          <a:p>
            <a:pPr marL="0" indent="0">
              <a:buNone/>
            </a:pPr>
            <a:r>
              <a:rPr lang="en-US" sz="2800" b="1"/>
              <a:t>Step 3 – RECONCILE THE COUNTS</a:t>
            </a:r>
          </a:p>
          <a:p>
            <a:r>
              <a:rPr lang="en-US" sz="2800"/>
              <a:t>All Classroom Rosters and 1</a:t>
            </a:r>
            <a:r>
              <a:rPr lang="en-US" sz="2800" baseline="30000"/>
              <a:t>st</a:t>
            </a:r>
            <a:r>
              <a:rPr lang="en-US" sz="2800"/>
              <a:t> Day Students Pending Schedule Form must be sent to the SIR/Registrar.</a:t>
            </a:r>
          </a:p>
          <a:p>
            <a:r>
              <a:rPr lang="en-US" sz="2800"/>
              <a:t>SIR/Registrar will delete the schedule and withdraw </a:t>
            </a:r>
            <a:r>
              <a:rPr lang="en-US" sz="2800" b="1"/>
              <a:t>All (No Show) students in HISD Connect by Close of Business on the First Day of School.</a:t>
            </a:r>
          </a:p>
          <a:p>
            <a:r>
              <a:rPr lang="en-US" sz="2800"/>
              <a:t>The number of enrolled students plus all newly enrolled students (unscheduled) minus the No show students should equal the physical count of students.  (See 1</a:t>
            </a:r>
            <a:r>
              <a:rPr lang="en-US" sz="2800" baseline="30000"/>
              <a:t>st</a:t>
            </a:r>
            <a:r>
              <a:rPr lang="en-US" sz="2800"/>
              <a:t> Day Counts form).</a:t>
            </a:r>
          </a:p>
        </p:txBody>
      </p:sp>
      <p:sp>
        <p:nvSpPr>
          <p:cNvPr id="4" name="Slide Number Placeholder 3">
            <a:extLst>
              <a:ext uri="{FF2B5EF4-FFF2-40B4-BE49-F238E27FC236}">
                <a16:creationId xmlns:a16="http://schemas.microsoft.com/office/drawing/2014/main" id="{E9585FB0-0D50-40A5-B94B-6B9945EDA526}"/>
              </a:ext>
            </a:extLst>
          </p:cNvPr>
          <p:cNvSpPr>
            <a:spLocks noGrp="1"/>
          </p:cNvSpPr>
          <p:nvPr>
            <p:ph type="sldNum" sz="quarter" idx="12"/>
          </p:nvPr>
        </p:nvSpPr>
        <p:spPr/>
        <p:txBody>
          <a:bodyPr/>
          <a:lstStyle/>
          <a:p>
            <a:fld id="{FD52C1F8-3BA5-F24E-8618-E52498D87186}" type="slidenum">
              <a:rPr lang="en-US" smtClean="0"/>
              <a:t>25</a:t>
            </a:fld>
            <a:endParaRPr lang="en-US"/>
          </a:p>
        </p:txBody>
      </p:sp>
    </p:spTree>
    <p:extLst>
      <p:ext uri="{BB962C8B-B14F-4D97-AF65-F5344CB8AC3E}">
        <p14:creationId xmlns:p14="http://schemas.microsoft.com/office/powerpoint/2010/main" val="29368202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C7AF4-464B-4784-90AA-AC78AB69FB18}"/>
              </a:ext>
            </a:extLst>
          </p:cNvPr>
          <p:cNvSpPr>
            <a:spLocks noGrp="1"/>
          </p:cNvSpPr>
          <p:nvPr>
            <p:ph type="title"/>
          </p:nvPr>
        </p:nvSpPr>
        <p:spPr/>
        <p:txBody>
          <a:bodyPr>
            <a:normAutofit fontScale="90000"/>
          </a:bodyPr>
          <a:lstStyle/>
          <a:p>
            <a:r>
              <a:rPr lang="en-US">
                <a:latin typeface="Arial" panose="020B0604020202020204" pitchFamily="34" charset="0"/>
                <a:cs typeface="Arial" panose="020B0604020202020204" pitchFamily="34" charset="0"/>
              </a:rPr>
              <a:t>No Show Procedures for the Attendance Office</a:t>
            </a:r>
          </a:p>
        </p:txBody>
      </p:sp>
      <p:sp>
        <p:nvSpPr>
          <p:cNvPr id="5" name="Content Placeholder 4">
            <a:extLst>
              <a:ext uri="{FF2B5EF4-FFF2-40B4-BE49-F238E27FC236}">
                <a16:creationId xmlns:a16="http://schemas.microsoft.com/office/drawing/2014/main" id="{A78C4606-3CAD-4DFF-8F20-8EDBA2063BBB}"/>
              </a:ext>
            </a:extLst>
          </p:cNvPr>
          <p:cNvSpPr>
            <a:spLocks noGrp="1"/>
          </p:cNvSpPr>
          <p:nvPr>
            <p:ph idx="1"/>
          </p:nvPr>
        </p:nvSpPr>
        <p:spPr/>
        <p:txBody>
          <a:bodyPr>
            <a:normAutofit lnSpcReduction="10000"/>
          </a:bodyPr>
          <a:lstStyle/>
          <a:p>
            <a:pPr marL="0" indent="0">
              <a:buNone/>
            </a:pPr>
            <a:r>
              <a:rPr lang="en-US" sz="1600" b="1"/>
              <a:t>ALL STUDENTS NOT PHYSICALLLY PRESENT ON THE FIRST DAY OF SCHOOL MUST BE MARKED AS A NO SHOW</a:t>
            </a:r>
          </a:p>
          <a:p>
            <a:r>
              <a:rPr lang="en-US" sz="1400" b="1"/>
              <a:t>No-Show</a:t>
            </a:r>
            <a:r>
              <a:rPr lang="en-US" sz="1400"/>
              <a:t> status should be used only after school starts.</a:t>
            </a:r>
          </a:p>
          <a:p>
            <a:r>
              <a:rPr lang="en-US" sz="1400"/>
              <a:t>The official </a:t>
            </a:r>
            <a:r>
              <a:rPr lang="en-US" sz="1400" b="1"/>
              <a:t>No-Show</a:t>
            </a:r>
            <a:r>
              <a:rPr lang="en-US" sz="1400"/>
              <a:t> date for all schools is 8/22/2022 and should be entered only for students who are enrolled, but not in attendance on the first day of school.</a:t>
            </a:r>
          </a:p>
          <a:p>
            <a:r>
              <a:rPr lang="en-US" sz="1400"/>
              <a:t>Unclaimed schedules must be retrieved and posted as No-Shows (Secondary Only)</a:t>
            </a:r>
          </a:p>
          <a:p>
            <a:r>
              <a:rPr lang="en-US" sz="1400"/>
              <a:t>All No-Shows must be posted by the end of the 1</a:t>
            </a:r>
            <a:r>
              <a:rPr lang="en-US" sz="1400" baseline="30000"/>
              <a:t>st</a:t>
            </a:r>
            <a:r>
              <a:rPr lang="en-US" sz="1400"/>
              <a:t> Day.</a:t>
            </a:r>
          </a:p>
          <a:p>
            <a:r>
              <a:rPr lang="en-US" sz="1400"/>
              <a:t>SIRs/Attendance Clerks will run attendance rosters and distribute to teachers with written instructions on how to document student attendance on the first day.</a:t>
            </a:r>
          </a:p>
          <a:p>
            <a:r>
              <a:rPr lang="en-US" sz="1400"/>
              <a:t>Teachers must draw a line across the name of any student on the list who is not present in the classroom at the official attendance time (ADA) and write </a:t>
            </a:r>
            <a:r>
              <a:rPr lang="en-US" sz="1400" b="1"/>
              <a:t>NS</a:t>
            </a:r>
            <a:r>
              <a:rPr lang="en-US" sz="1400"/>
              <a:t> next to the student’s name. Example:  </a:t>
            </a:r>
            <a:r>
              <a:rPr lang="en-US" sz="1400" strike="sngStrike"/>
              <a:t>John Doe </a:t>
            </a:r>
            <a:r>
              <a:rPr lang="en-US" sz="1400"/>
              <a:t>– NS</a:t>
            </a:r>
          </a:p>
          <a:p>
            <a:r>
              <a:rPr lang="en-US" sz="1400"/>
              <a:t>Any student sent to the teacher’s classroom with an admission slip or schedule from the office the teacher will add the name and id number.</a:t>
            </a:r>
          </a:p>
          <a:p>
            <a:r>
              <a:rPr lang="en-US" sz="1400"/>
              <a:t>At the ADA, teacher will then count the number of students present in the classroom, record the total number of students on the list, teacher will sign and date before submitting to the attendance office.</a:t>
            </a:r>
          </a:p>
          <a:p>
            <a:pPr marL="0" indent="0" algn="ctr">
              <a:buNone/>
            </a:pPr>
            <a:r>
              <a:rPr lang="en-US" sz="1400" b="1"/>
              <a:t>NO STUDENT SHOULD BE MARKED ABSENT ON THE FIRST DAY OF SCHOOL IN </a:t>
            </a:r>
          </a:p>
          <a:p>
            <a:pPr marL="0" indent="0" algn="ctr">
              <a:buNone/>
            </a:pPr>
            <a:r>
              <a:rPr lang="en-US" sz="1400" b="1"/>
              <a:t>HISD CONNECT</a:t>
            </a:r>
          </a:p>
          <a:p>
            <a:pPr marL="0" indent="0">
              <a:buNone/>
            </a:pPr>
            <a:endParaRPr lang="en-US" sz="1600" b="1"/>
          </a:p>
        </p:txBody>
      </p:sp>
      <p:sp>
        <p:nvSpPr>
          <p:cNvPr id="4" name="Slide Number Placeholder 3">
            <a:extLst>
              <a:ext uri="{FF2B5EF4-FFF2-40B4-BE49-F238E27FC236}">
                <a16:creationId xmlns:a16="http://schemas.microsoft.com/office/drawing/2014/main" id="{67D933AE-3508-498E-836F-EBDDBC4ACDF5}"/>
              </a:ext>
            </a:extLst>
          </p:cNvPr>
          <p:cNvSpPr>
            <a:spLocks noGrp="1"/>
          </p:cNvSpPr>
          <p:nvPr>
            <p:ph type="sldNum" sz="quarter" idx="12"/>
          </p:nvPr>
        </p:nvSpPr>
        <p:spPr/>
        <p:txBody>
          <a:bodyPr/>
          <a:lstStyle/>
          <a:p>
            <a:fld id="{FD52C1F8-3BA5-F24E-8618-E52498D87186}" type="slidenum">
              <a:rPr lang="en-US" smtClean="0"/>
              <a:t>26</a:t>
            </a:fld>
            <a:endParaRPr lang="en-US"/>
          </a:p>
        </p:txBody>
      </p:sp>
    </p:spTree>
    <p:extLst>
      <p:ext uri="{BB962C8B-B14F-4D97-AF65-F5344CB8AC3E}">
        <p14:creationId xmlns:p14="http://schemas.microsoft.com/office/powerpoint/2010/main" val="1314011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Text&#10;&#10;Description automatically generated">
            <a:extLst>
              <a:ext uri="{FF2B5EF4-FFF2-40B4-BE49-F238E27FC236}">
                <a16:creationId xmlns:a16="http://schemas.microsoft.com/office/drawing/2014/main" id="{AB48D1A1-0129-442D-B563-BD070F720267}"/>
              </a:ext>
            </a:extLst>
          </p:cNvPr>
          <p:cNvPicPr>
            <a:picLocks noChangeAspect="1"/>
          </p:cNvPicPr>
          <p:nvPr/>
        </p:nvPicPr>
        <p:blipFill>
          <a:blip r:embed="rId2"/>
          <a:stretch>
            <a:fillRect/>
          </a:stretch>
        </p:blipFill>
        <p:spPr>
          <a:xfrm>
            <a:off x="457200" y="1456817"/>
            <a:ext cx="7874029" cy="4702174"/>
          </a:xfrm>
          <a:prstGeom prst="rect">
            <a:avLst/>
          </a:prstGeom>
        </p:spPr>
      </p:pic>
      <p:sp>
        <p:nvSpPr>
          <p:cNvPr id="2" name="Title 1">
            <a:extLst>
              <a:ext uri="{FF2B5EF4-FFF2-40B4-BE49-F238E27FC236}">
                <a16:creationId xmlns:a16="http://schemas.microsoft.com/office/drawing/2014/main" id="{4FCEED1F-70BA-4891-AE28-FA1886390593}"/>
              </a:ext>
            </a:extLst>
          </p:cNvPr>
          <p:cNvSpPr>
            <a:spLocks noGrp="1"/>
          </p:cNvSpPr>
          <p:nvPr>
            <p:ph type="title" idx="4294967295"/>
          </p:nvPr>
        </p:nvSpPr>
        <p:spPr>
          <a:xfrm>
            <a:off x="457200" y="274638"/>
            <a:ext cx="8229600" cy="1143000"/>
          </a:xfrm>
        </p:spPr>
        <p:txBody>
          <a:bodyPr anchor="ctr">
            <a:normAutofit/>
          </a:bodyPr>
          <a:lstStyle/>
          <a:p>
            <a:pPr>
              <a:lnSpc>
                <a:spcPct val="90000"/>
              </a:lnSpc>
            </a:pPr>
            <a:r>
              <a:rPr lang="en-US" sz="3700">
                <a:latin typeface="Arial" panose="020B0604020202020204" pitchFamily="34" charset="0"/>
                <a:cs typeface="Arial" panose="020B0604020202020204" pitchFamily="34" charset="0"/>
              </a:rPr>
              <a:t>No Show Procedures for the Classroom Teacher</a:t>
            </a:r>
          </a:p>
        </p:txBody>
      </p:sp>
      <p:sp>
        <p:nvSpPr>
          <p:cNvPr id="3" name="Slide Number Placeholder 2">
            <a:extLst>
              <a:ext uri="{FF2B5EF4-FFF2-40B4-BE49-F238E27FC236}">
                <a16:creationId xmlns:a16="http://schemas.microsoft.com/office/drawing/2014/main" id="{CE34CF22-36E6-42D1-BFC4-D129F0F673D2}"/>
              </a:ext>
            </a:extLst>
          </p:cNvPr>
          <p:cNvSpPr>
            <a:spLocks noGrp="1"/>
          </p:cNvSpPr>
          <p:nvPr>
            <p:ph type="sldNum" sz="quarter" idx="12"/>
          </p:nvPr>
        </p:nvSpPr>
        <p:spPr>
          <a:xfrm>
            <a:off x="6553200" y="6356351"/>
            <a:ext cx="2133600" cy="365125"/>
          </a:xfrm>
        </p:spPr>
        <p:txBody>
          <a:bodyPr anchor="ctr">
            <a:normAutofit/>
          </a:bodyPr>
          <a:lstStyle/>
          <a:p>
            <a:pPr>
              <a:spcAft>
                <a:spcPts val="600"/>
              </a:spcAft>
            </a:pPr>
            <a:fld id="{FD52C1F8-3BA5-F24E-8618-E52498D87186}" type="slidenum">
              <a:rPr lang="en-US" smtClean="0"/>
              <a:pPr>
                <a:spcAft>
                  <a:spcPts val="600"/>
                </a:spcAft>
              </a:pPr>
              <a:t>27</a:t>
            </a:fld>
            <a:endParaRPr lang="en-US"/>
          </a:p>
        </p:txBody>
      </p:sp>
      <p:pic>
        <p:nvPicPr>
          <p:cNvPr id="7" name="Picture 8">
            <a:extLst>
              <a:ext uri="{FF2B5EF4-FFF2-40B4-BE49-F238E27FC236}">
                <a16:creationId xmlns:a16="http://schemas.microsoft.com/office/drawing/2014/main" id="{F1A68D06-DCFD-46F3-A676-5E159D9FEA77}"/>
              </a:ext>
            </a:extLst>
          </p:cNvPr>
          <p:cNvPicPr>
            <a:picLocks noChangeAspect="1"/>
          </p:cNvPicPr>
          <p:nvPr/>
        </p:nvPicPr>
        <p:blipFill>
          <a:blip r:embed="rId3"/>
          <a:stretch>
            <a:fillRect/>
          </a:stretch>
        </p:blipFill>
        <p:spPr>
          <a:xfrm>
            <a:off x="6794560" y="5113576"/>
            <a:ext cx="2076450" cy="771525"/>
          </a:xfrm>
          <a:prstGeom prst="rect">
            <a:avLst/>
          </a:prstGeom>
        </p:spPr>
      </p:pic>
    </p:spTree>
    <p:extLst>
      <p:ext uri="{BB962C8B-B14F-4D97-AF65-F5344CB8AC3E}">
        <p14:creationId xmlns:p14="http://schemas.microsoft.com/office/powerpoint/2010/main" val="2715043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D8718-AE5F-46A4-929F-E83E8AC2A0F5}"/>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1st Day Counts Signature Form</a:t>
            </a:r>
          </a:p>
        </p:txBody>
      </p:sp>
      <p:sp>
        <p:nvSpPr>
          <p:cNvPr id="3" name="Slide Number Placeholder 2">
            <a:extLst>
              <a:ext uri="{FF2B5EF4-FFF2-40B4-BE49-F238E27FC236}">
                <a16:creationId xmlns:a16="http://schemas.microsoft.com/office/drawing/2014/main" id="{A017FF32-FFDC-47C6-B681-2685CFD48B89}"/>
              </a:ext>
            </a:extLst>
          </p:cNvPr>
          <p:cNvSpPr>
            <a:spLocks noGrp="1"/>
          </p:cNvSpPr>
          <p:nvPr>
            <p:ph type="sldNum" sz="quarter" idx="12"/>
          </p:nvPr>
        </p:nvSpPr>
        <p:spPr/>
        <p:txBody>
          <a:bodyPr/>
          <a:lstStyle/>
          <a:p>
            <a:fld id="{FD52C1F8-3BA5-F24E-8618-E52498D87186}" type="slidenum">
              <a:rPr lang="en-US" smtClean="0"/>
              <a:t>28</a:t>
            </a:fld>
            <a:endParaRPr lang="en-US"/>
          </a:p>
        </p:txBody>
      </p:sp>
      <p:pic>
        <p:nvPicPr>
          <p:cNvPr id="4" name="Picture 4" descr="A picture containing logo&#10;&#10;Description automatically generated">
            <a:extLst>
              <a:ext uri="{FF2B5EF4-FFF2-40B4-BE49-F238E27FC236}">
                <a16:creationId xmlns:a16="http://schemas.microsoft.com/office/drawing/2014/main" id="{7CCB8782-1C4B-47BA-88A6-7B89A91CD53B}"/>
              </a:ext>
            </a:extLst>
          </p:cNvPr>
          <p:cNvPicPr>
            <a:picLocks noChangeAspect="1"/>
          </p:cNvPicPr>
          <p:nvPr/>
        </p:nvPicPr>
        <p:blipFill>
          <a:blip r:embed="rId2"/>
          <a:stretch>
            <a:fillRect/>
          </a:stretch>
        </p:blipFill>
        <p:spPr>
          <a:xfrm>
            <a:off x="457200" y="1861450"/>
            <a:ext cx="2743200" cy="1547839"/>
          </a:xfrm>
          <a:prstGeom prst="rect">
            <a:avLst/>
          </a:prstGeom>
        </p:spPr>
      </p:pic>
      <p:pic>
        <p:nvPicPr>
          <p:cNvPr id="5" name="Picture 5" descr="A picture containing text, clipart&#10;&#10;Description automatically generated">
            <a:extLst>
              <a:ext uri="{FF2B5EF4-FFF2-40B4-BE49-F238E27FC236}">
                <a16:creationId xmlns:a16="http://schemas.microsoft.com/office/drawing/2014/main" id="{D66DDA55-673C-4C2E-899B-92231EA30F9A}"/>
              </a:ext>
            </a:extLst>
          </p:cNvPr>
          <p:cNvPicPr>
            <a:picLocks noChangeAspect="1"/>
          </p:cNvPicPr>
          <p:nvPr/>
        </p:nvPicPr>
        <p:blipFill>
          <a:blip r:embed="rId3"/>
          <a:stretch>
            <a:fillRect/>
          </a:stretch>
        </p:blipFill>
        <p:spPr>
          <a:xfrm>
            <a:off x="457200" y="4021837"/>
            <a:ext cx="2743200" cy="1402250"/>
          </a:xfrm>
          <a:prstGeom prst="rect">
            <a:avLst/>
          </a:prstGeom>
        </p:spPr>
      </p:pic>
      <p:pic>
        <p:nvPicPr>
          <p:cNvPr id="6" name="Picture 6" descr="Table&#10;&#10;Description automatically generated">
            <a:extLst>
              <a:ext uri="{FF2B5EF4-FFF2-40B4-BE49-F238E27FC236}">
                <a16:creationId xmlns:a16="http://schemas.microsoft.com/office/drawing/2014/main" id="{D41281FE-378A-4F92-BB5C-2F8A6E39208E}"/>
              </a:ext>
            </a:extLst>
          </p:cNvPr>
          <p:cNvPicPr>
            <a:picLocks noChangeAspect="1"/>
          </p:cNvPicPr>
          <p:nvPr/>
        </p:nvPicPr>
        <p:blipFill>
          <a:blip r:embed="rId4"/>
          <a:stretch>
            <a:fillRect/>
          </a:stretch>
        </p:blipFill>
        <p:spPr>
          <a:xfrm>
            <a:off x="3907765" y="1417597"/>
            <a:ext cx="4710022" cy="4816436"/>
          </a:xfrm>
          <a:prstGeom prst="rect">
            <a:avLst/>
          </a:prstGeom>
        </p:spPr>
      </p:pic>
    </p:spTree>
    <p:extLst>
      <p:ext uri="{BB962C8B-B14F-4D97-AF65-F5344CB8AC3E}">
        <p14:creationId xmlns:p14="http://schemas.microsoft.com/office/powerpoint/2010/main" val="39475623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C633-6040-4E56-9EE2-3750114F16B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Second Day Procedures</a:t>
            </a:r>
          </a:p>
        </p:txBody>
      </p:sp>
      <p:sp>
        <p:nvSpPr>
          <p:cNvPr id="3" name="Content Placeholder 2">
            <a:extLst>
              <a:ext uri="{FF2B5EF4-FFF2-40B4-BE49-F238E27FC236}">
                <a16:creationId xmlns:a16="http://schemas.microsoft.com/office/drawing/2014/main" id="{1D6B8A56-18E1-4745-A348-4F9C00272E9A}"/>
              </a:ext>
            </a:extLst>
          </p:cNvPr>
          <p:cNvSpPr>
            <a:spLocks noGrp="1"/>
          </p:cNvSpPr>
          <p:nvPr>
            <p:ph idx="1"/>
          </p:nvPr>
        </p:nvSpPr>
        <p:spPr>
          <a:xfrm>
            <a:off x="457199" y="1600201"/>
            <a:ext cx="8345055" cy="4525963"/>
          </a:xfrm>
        </p:spPr>
        <p:txBody>
          <a:bodyPr vert="horz" lIns="91440" tIns="45720" rIns="91440" bIns="45720" rtlCol="0" anchor="t">
            <a:normAutofit fontScale="70000" lnSpcReduction="20000"/>
          </a:bodyPr>
          <a:lstStyle/>
          <a:p>
            <a:pPr marL="514350" indent="-514350">
              <a:buAutoNum type="arabicPeriod"/>
            </a:pPr>
            <a:r>
              <a:rPr lang="en-US">
                <a:ea typeface="+mn-lt"/>
                <a:cs typeface="+mn-lt"/>
              </a:rPr>
              <a:t>Teachers begin taking attendance in HISD Connect on Day 2. </a:t>
            </a:r>
            <a:endParaRPr lang="en-US">
              <a:cs typeface="Arial"/>
            </a:endParaRPr>
          </a:p>
          <a:p>
            <a:pPr marL="514350" indent="-514350">
              <a:buAutoNum type="arabicPeriod"/>
            </a:pPr>
            <a:r>
              <a:rPr lang="en-US">
                <a:ea typeface="+mn-lt"/>
                <a:cs typeface="+mn-lt"/>
              </a:rPr>
              <a:t>Log into HISD Connect to Report Manual Membership Figures by 10:30 am.</a:t>
            </a:r>
            <a:endParaRPr lang="en-US">
              <a:cs typeface="Arial"/>
            </a:endParaRPr>
          </a:p>
          <a:p>
            <a:pPr marL="0" indent="0">
              <a:buNone/>
            </a:pPr>
            <a:endParaRPr lang="en-US">
              <a:ea typeface="+mn-lt"/>
              <a:cs typeface="+mn-lt"/>
            </a:endParaRPr>
          </a:p>
          <a:p>
            <a:pPr marL="0" indent="0">
              <a:buNone/>
            </a:pPr>
            <a:r>
              <a:rPr lang="en-US" b="1" i="1">
                <a:solidFill>
                  <a:srgbClr val="FF0000"/>
                </a:solidFill>
                <a:ea typeface="+mn-lt"/>
                <a:cs typeface="+mn-lt"/>
              </a:rPr>
              <a:t>Reminder:</a:t>
            </a:r>
            <a:r>
              <a:rPr lang="en-US">
                <a:solidFill>
                  <a:srgbClr val="FF0000"/>
                </a:solidFill>
                <a:ea typeface="+mn-lt"/>
                <a:cs typeface="+mn-lt"/>
              </a:rPr>
              <a:t> </a:t>
            </a:r>
            <a:endParaRPr lang="en-US">
              <a:cs typeface="Arial"/>
            </a:endParaRPr>
          </a:p>
          <a:p>
            <a:pPr marL="342265" indent="-342265"/>
            <a:r>
              <a:rPr lang="en-US">
                <a:ea typeface="+mn-lt"/>
                <a:cs typeface="+mn-lt"/>
              </a:rPr>
              <a:t>If a student who was marked on the 1st day as a "No Show" reports on the 2nd day or thereafter,</a:t>
            </a:r>
          </a:p>
          <a:p>
            <a:pPr marL="342265" indent="-342265"/>
            <a:r>
              <a:rPr lang="en-US">
                <a:ea typeface="+mn-lt"/>
                <a:cs typeface="+mn-lt"/>
              </a:rPr>
              <a:t>Elementary Schools the No Show will remain, and a new enrollment line must be created for the new enrollment date.</a:t>
            </a:r>
          </a:p>
          <a:p>
            <a:pPr marL="342265" indent="-342265"/>
            <a:r>
              <a:rPr lang="en-US">
                <a:ea typeface="+mn-lt"/>
                <a:cs typeface="+mn-lt"/>
              </a:rPr>
              <a:t>Secondary campuses must reconcile all No-Show status for grades 7 – 12 and create a new enrollment line with the new enrollment date.</a:t>
            </a:r>
          </a:p>
        </p:txBody>
      </p:sp>
      <p:sp>
        <p:nvSpPr>
          <p:cNvPr id="4" name="Slide Number Placeholder 3">
            <a:extLst>
              <a:ext uri="{FF2B5EF4-FFF2-40B4-BE49-F238E27FC236}">
                <a16:creationId xmlns:a16="http://schemas.microsoft.com/office/drawing/2014/main" id="{421681C5-0653-4071-8438-AE0A03B97177}"/>
              </a:ext>
            </a:extLst>
          </p:cNvPr>
          <p:cNvSpPr>
            <a:spLocks noGrp="1"/>
          </p:cNvSpPr>
          <p:nvPr>
            <p:ph type="sldNum" sz="quarter" idx="12"/>
          </p:nvPr>
        </p:nvSpPr>
        <p:spPr/>
        <p:txBody>
          <a:bodyPr/>
          <a:lstStyle/>
          <a:p>
            <a:fld id="{FD52C1F8-3BA5-F24E-8618-E52498D87186}" type="slidenum">
              <a:rPr lang="en-US" smtClean="0"/>
              <a:t>29</a:t>
            </a:fld>
            <a:endParaRPr lang="en-US"/>
          </a:p>
        </p:txBody>
      </p:sp>
    </p:spTree>
    <p:extLst>
      <p:ext uri="{BB962C8B-B14F-4D97-AF65-F5344CB8AC3E}">
        <p14:creationId xmlns:p14="http://schemas.microsoft.com/office/powerpoint/2010/main" val="423624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2800" b="1">
                <a:latin typeface="Calibri" panose="020F0502020204030204" pitchFamily="34" charset="0"/>
              </a:rPr>
              <a:t>FEDERAL AND STATE COMPLIANCE DEPARTMENT RESPONSIBILITIES</a:t>
            </a:r>
            <a:endParaRPr lang="en-US" sz="280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9" name="Content Placeholder 2"/>
          <p:cNvSpPr>
            <a:spLocks noGrp="1"/>
          </p:cNvSpPr>
          <p:nvPr>
            <p:ph idx="1"/>
          </p:nvPr>
        </p:nvSpPr>
        <p:spPr/>
        <p:txBody>
          <a:bodyPr>
            <a:normAutofit fontScale="62500" lnSpcReduction="20000"/>
          </a:bodyPr>
          <a:lstStyle/>
          <a:p>
            <a:pPr marL="0" indent="0">
              <a:buNone/>
            </a:pPr>
            <a:r>
              <a:rPr lang="en-US"/>
              <a:t> </a:t>
            </a:r>
          </a:p>
          <a:p>
            <a:pPr marL="0" indent="0">
              <a:buNone/>
            </a:pPr>
            <a:r>
              <a:rPr lang="en-US" b="1"/>
              <a:t>Data Monitoring and Problem Identification </a:t>
            </a:r>
            <a:endParaRPr lang="en-US"/>
          </a:p>
          <a:p>
            <a:r>
              <a:rPr lang="en-US"/>
              <a:t>Monitor data related to funding eligibility, accreditation, and compliance to determine that appropriate documentation is being maintained and to identify discrepancies, errors, or omissions of data that impact these issues. Monitor specialized student-related reporting such as discipline, dropouts, Student Success Initiative, etc. to ensure compliance with all reporting specifications. </a:t>
            </a:r>
          </a:p>
          <a:p>
            <a:pPr marL="0" indent="0">
              <a:buNone/>
            </a:pPr>
            <a:r>
              <a:rPr lang="en-US" b="1"/>
              <a:t>Data Quality </a:t>
            </a:r>
            <a:endParaRPr lang="en-US"/>
          </a:p>
          <a:p>
            <a:r>
              <a:rPr lang="en-US"/>
              <a:t>Improve the quality of student data which impacts funding, accreditation and compliance through increased extensive, on-site campus monitoring. Interface with HISD departments to get input on required documentation for their area of responsibility and identify potential data problems in that area. Implement or initiate standard procedures to verify that student data meets all state requirements. Train and monitor school staff in this process. </a:t>
            </a:r>
          </a:p>
        </p:txBody>
      </p:sp>
    </p:spTree>
    <p:extLst>
      <p:ext uri="{BB962C8B-B14F-4D97-AF65-F5344CB8AC3E}">
        <p14:creationId xmlns:p14="http://schemas.microsoft.com/office/powerpoint/2010/main" val="34540787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5DF86-0F58-4C61-8A63-B0A0A790399A}"/>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Second Day Procedures for Teachers</a:t>
            </a:r>
          </a:p>
        </p:txBody>
      </p:sp>
      <p:sp>
        <p:nvSpPr>
          <p:cNvPr id="3" name="Content Placeholder 2">
            <a:extLst>
              <a:ext uri="{FF2B5EF4-FFF2-40B4-BE49-F238E27FC236}">
                <a16:creationId xmlns:a16="http://schemas.microsoft.com/office/drawing/2014/main" id="{12EA7A05-3F25-46BA-A928-6F533CE64164}"/>
              </a:ext>
            </a:extLst>
          </p:cNvPr>
          <p:cNvSpPr>
            <a:spLocks noGrp="1"/>
          </p:cNvSpPr>
          <p:nvPr>
            <p:ph idx="1"/>
          </p:nvPr>
        </p:nvSpPr>
        <p:spPr>
          <a:xfrm>
            <a:off x="483079" y="1470805"/>
            <a:ext cx="8203721" cy="4784755"/>
          </a:xfrm>
        </p:spPr>
        <p:txBody>
          <a:bodyPr vert="horz" lIns="91440" tIns="45720" rIns="91440" bIns="45720" rtlCol="0" anchor="t">
            <a:noAutofit/>
          </a:bodyPr>
          <a:lstStyle/>
          <a:p>
            <a:pPr marL="0" indent="0" algn="just">
              <a:buNone/>
            </a:pPr>
            <a:r>
              <a:rPr lang="en-US" sz="2000" b="1" u="sng">
                <a:ea typeface="+mn-lt"/>
                <a:cs typeface="+mn-lt"/>
              </a:rPr>
              <a:t>On the second day of school</a:t>
            </a:r>
            <a:r>
              <a:rPr lang="en-US" sz="2000" b="1">
                <a:ea typeface="+mn-lt"/>
                <a:cs typeface="+mn-lt"/>
              </a:rPr>
              <a:t> </a:t>
            </a:r>
            <a:r>
              <a:rPr lang="en-US" sz="2000">
                <a:ea typeface="+mn-lt"/>
                <a:cs typeface="+mn-lt"/>
              </a:rPr>
              <a:t>and any day thereafter, a student entering a teacher’s classroom must have documentation from the office (ex. Admit slip or class schedule).  Verify that the student’s name is in HISD Connect the day the student enters class and, if not, notify the attendance clerk by e-mail. </a:t>
            </a:r>
            <a:endParaRPr lang="en-US" sz="2000">
              <a:cs typeface="Arial"/>
            </a:endParaRPr>
          </a:p>
          <a:p>
            <a:pPr marL="342265" indent="-342265" algn="just"/>
            <a:r>
              <a:rPr lang="en-US" sz="2000">
                <a:ea typeface="+mn-lt"/>
                <a:cs typeface="+mn-lt"/>
              </a:rPr>
              <a:t>Take attendance at the official ADA time. </a:t>
            </a:r>
            <a:endParaRPr lang="en-US" sz="2000">
              <a:cs typeface="Arial"/>
            </a:endParaRPr>
          </a:p>
          <a:p>
            <a:pPr marL="342265" indent="-342265"/>
            <a:r>
              <a:rPr lang="en-US" sz="2000">
                <a:ea typeface="+mn-lt"/>
                <a:cs typeface="+mn-lt"/>
              </a:rPr>
              <a:t>Submit attendance in HISD Connect each day no later than 20 minutes after designated time of attendance.</a:t>
            </a:r>
          </a:p>
          <a:p>
            <a:pPr marL="342265" indent="-342265"/>
            <a:r>
              <a:rPr lang="en-US" sz="2000">
                <a:ea typeface="+mn-lt"/>
                <a:cs typeface="+mn-lt"/>
              </a:rPr>
              <a:t>Notify the attendance clerk in writing by using the Attendance Correction Form found on the FSC website or by e-mail of any absence corrections needed. Include student’s full legal name, local ID number and grade level in email.</a:t>
            </a:r>
            <a:br>
              <a:rPr lang="en-US" sz="2000">
                <a:ea typeface="+mn-lt"/>
                <a:cs typeface="+mn-lt"/>
              </a:rPr>
            </a:br>
            <a:br>
              <a:rPr lang="en-US" sz="2000">
                <a:ea typeface="+mn-lt"/>
                <a:cs typeface="+mn-lt"/>
              </a:rPr>
            </a:br>
            <a:r>
              <a:rPr lang="en-US" sz="2000" b="1">
                <a:solidFill>
                  <a:srgbClr val="FF0000"/>
                </a:solidFill>
                <a:ea typeface="+mn-lt"/>
                <a:cs typeface="+mn-lt"/>
              </a:rPr>
              <a:t>Attendance needs to be submitted, even if a class has 100 percent attendance. </a:t>
            </a:r>
            <a:r>
              <a:rPr lang="en-US" sz="2000">
                <a:ea typeface="+mn-lt"/>
                <a:cs typeface="+mn-lt"/>
              </a:rPr>
              <a:t>  </a:t>
            </a:r>
            <a:endParaRPr lang="en-US" sz="2000">
              <a:cs typeface="Arial"/>
            </a:endParaRPr>
          </a:p>
        </p:txBody>
      </p:sp>
      <p:sp>
        <p:nvSpPr>
          <p:cNvPr id="4" name="Slide Number Placeholder 3">
            <a:extLst>
              <a:ext uri="{FF2B5EF4-FFF2-40B4-BE49-F238E27FC236}">
                <a16:creationId xmlns:a16="http://schemas.microsoft.com/office/drawing/2014/main" id="{572D46E9-C160-4DAB-A9CC-9D8EB153C095}"/>
              </a:ext>
            </a:extLst>
          </p:cNvPr>
          <p:cNvSpPr>
            <a:spLocks noGrp="1"/>
          </p:cNvSpPr>
          <p:nvPr>
            <p:ph type="sldNum" sz="quarter" idx="12"/>
          </p:nvPr>
        </p:nvSpPr>
        <p:spPr/>
        <p:txBody>
          <a:bodyPr/>
          <a:lstStyle/>
          <a:p>
            <a:fld id="{FD52C1F8-3BA5-F24E-8618-E52498D87186}" type="slidenum">
              <a:rPr lang="en-US" smtClean="0"/>
              <a:t>30</a:t>
            </a:fld>
            <a:endParaRPr lang="en-US"/>
          </a:p>
        </p:txBody>
      </p:sp>
    </p:spTree>
    <p:extLst>
      <p:ext uri="{BB962C8B-B14F-4D97-AF65-F5344CB8AC3E}">
        <p14:creationId xmlns:p14="http://schemas.microsoft.com/office/powerpoint/2010/main" val="1175271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9406-3C7A-4928-9818-5C8706F3B152}"/>
              </a:ext>
            </a:extLst>
          </p:cNvPr>
          <p:cNvSpPr>
            <a:spLocks noGrp="1"/>
          </p:cNvSpPr>
          <p:nvPr>
            <p:ph type="title"/>
          </p:nvPr>
        </p:nvSpPr>
        <p:spPr/>
        <p:txBody>
          <a:bodyPr>
            <a:normAutofit/>
          </a:bodyPr>
          <a:lstStyle/>
          <a:p>
            <a:r>
              <a:rPr lang="en-US" sz="3600">
                <a:latin typeface="Arial" panose="020B0604020202020204" pitchFamily="34" charset="0"/>
                <a:cs typeface="Arial" panose="020B0604020202020204" pitchFamily="34" charset="0"/>
              </a:rPr>
              <a:t>Manual Official Attendance Documents</a:t>
            </a:r>
          </a:p>
        </p:txBody>
      </p:sp>
      <p:sp>
        <p:nvSpPr>
          <p:cNvPr id="3" name="Content Placeholder 2">
            <a:extLst>
              <a:ext uri="{FF2B5EF4-FFF2-40B4-BE49-F238E27FC236}">
                <a16:creationId xmlns:a16="http://schemas.microsoft.com/office/drawing/2014/main" id="{BE48C090-7097-42C7-B0F7-30FD90F10E8F}"/>
              </a:ext>
            </a:extLst>
          </p:cNvPr>
          <p:cNvSpPr>
            <a:spLocks noGrp="1"/>
          </p:cNvSpPr>
          <p:nvPr>
            <p:ph idx="1"/>
          </p:nvPr>
        </p:nvSpPr>
        <p:spPr/>
        <p:txBody>
          <a:bodyPr vert="horz" lIns="91440" tIns="45720" rIns="91440" bIns="45720" rtlCol="0" anchor="t">
            <a:normAutofit fontScale="70000" lnSpcReduction="20000"/>
          </a:bodyPr>
          <a:lstStyle/>
          <a:p>
            <a:pPr marL="0" indent="0" algn="just">
              <a:buNone/>
            </a:pPr>
            <a:r>
              <a:rPr lang="en-US">
                <a:ea typeface="+mn-lt"/>
                <a:cs typeface="+mn-lt"/>
              </a:rPr>
              <a:t>All manual official attendance documents </a:t>
            </a:r>
            <a:r>
              <a:rPr lang="en-US" b="1" i="1">
                <a:ea typeface="+mn-lt"/>
                <a:cs typeface="+mn-lt"/>
              </a:rPr>
              <a:t>(Absentee Slips) </a:t>
            </a:r>
            <a:r>
              <a:rPr lang="en-US">
                <a:ea typeface="+mn-lt"/>
                <a:cs typeface="+mn-lt"/>
              </a:rPr>
              <a:t>must meet these conditions: </a:t>
            </a:r>
            <a:endParaRPr lang="en-US">
              <a:cs typeface="Arial"/>
            </a:endParaRPr>
          </a:p>
          <a:p>
            <a:pPr marL="342265" indent="-342265" algn="just"/>
            <a:r>
              <a:rPr lang="en-US">
                <a:ea typeface="+mn-lt"/>
                <a:cs typeface="+mn-lt"/>
              </a:rPr>
              <a:t>(This also applies when a teacher cannot log into HISD Connect or there is a substitute in the teacher’s classroom.) </a:t>
            </a:r>
            <a:endParaRPr lang="en-US"/>
          </a:p>
          <a:p>
            <a:pPr marL="342265" indent="-342265" algn="just"/>
            <a:r>
              <a:rPr lang="en-US">
                <a:ea typeface="+mn-lt"/>
                <a:cs typeface="+mn-lt"/>
              </a:rPr>
              <a:t>always use blue or black ink (never record manual entries in pencil, use liquid correction fluid, and never use a signature stamp);</a:t>
            </a:r>
            <a:endParaRPr lang="en-US"/>
          </a:p>
          <a:p>
            <a:pPr marL="342265" indent="-342265" algn="just"/>
            <a:r>
              <a:rPr lang="en-US">
                <a:ea typeface="+mn-lt"/>
                <a:cs typeface="+mn-lt"/>
              </a:rPr>
              <a:t>always use the legal names of the students (no nicknames or shortened version of the name);</a:t>
            </a:r>
            <a:endParaRPr lang="en-US"/>
          </a:p>
          <a:p>
            <a:pPr marL="342265" indent="-342265" algn="just"/>
            <a:r>
              <a:rPr lang="en-US">
                <a:ea typeface="+mn-lt"/>
                <a:cs typeface="+mn-lt"/>
              </a:rPr>
              <a:t>always use the correct student ID number;</a:t>
            </a:r>
            <a:endParaRPr lang="en-US">
              <a:cs typeface="Arial"/>
            </a:endParaRPr>
          </a:p>
          <a:p>
            <a:pPr marL="342265" indent="-342265" algn="just"/>
            <a:r>
              <a:rPr lang="en-US">
                <a:ea typeface="+mn-lt"/>
                <a:cs typeface="+mn-lt"/>
              </a:rPr>
              <a:t>Teacher or Substitute Teacher’s Signature in ink;</a:t>
            </a:r>
            <a:endParaRPr lang="en-US">
              <a:cs typeface="Arial"/>
            </a:endParaRPr>
          </a:p>
          <a:p>
            <a:pPr marL="342265" indent="-342265" algn="just"/>
            <a:r>
              <a:rPr lang="en-US">
                <a:ea typeface="+mn-lt"/>
                <a:cs typeface="+mn-lt"/>
              </a:rPr>
              <a:t>If errors are made on any official attendance document, strike one line through the error, enter corrections nearby, and initial in ink.</a:t>
            </a:r>
            <a:endParaRPr lang="en-US">
              <a:cs typeface="Arial"/>
            </a:endParaRPr>
          </a:p>
        </p:txBody>
      </p:sp>
      <p:sp>
        <p:nvSpPr>
          <p:cNvPr id="4" name="Slide Number Placeholder 3">
            <a:extLst>
              <a:ext uri="{FF2B5EF4-FFF2-40B4-BE49-F238E27FC236}">
                <a16:creationId xmlns:a16="http://schemas.microsoft.com/office/drawing/2014/main" id="{F7637D18-99DD-44E5-AD2C-917297FA5907}"/>
              </a:ext>
            </a:extLst>
          </p:cNvPr>
          <p:cNvSpPr>
            <a:spLocks noGrp="1"/>
          </p:cNvSpPr>
          <p:nvPr>
            <p:ph type="sldNum" sz="quarter" idx="12"/>
          </p:nvPr>
        </p:nvSpPr>
        <p:spPr/>
        <p:txBody>
          <a:bodyPr/>
          <a:lstStyle/>
          <a:p>
            <a:fld id="{FD52C1F8-3BA5-F24E-8618-E52498D87186}" type="slidenum">
              <a:rPr lang="en-US" smtClean="0"/>
              <a:t>31</a:t>
            </a:fld>
            <a:endParaRPr lang="en-US"/>
          </a:p>
        </p:txBody>
      </p:sp>
    </p:spTree>
    <p:extLst>
      <p:ext uri="{BB962C8B-B14F-4D97-AF65-F5344CB8AC3E}">
        <p14:creationId xmlns:p14="http://schemas.microsoft.com/office/powerpoint/2010/main" val="1999096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5402EEE-DFF4-4C9A-8BE3-77C08791BD1B}"/>
              </a:ext>
            </a:extLst>
          </p:cNvPr>
          <p:cNvSpPr>
            <a:spLocks noGrp="1"/>
          </p:cNvSpPr>
          <p:nvPr>
            <p:ph type="title"/>
          </p:nvPr>
        </p:nvSpPr>
        <p:spPr/>
        <p:txBody>
          <a:bodyPr>
            <a:noAutofit/>
          </a:bodyPr>
          <a:lstStyle/>
          <a:p>
            <a:r>
              <a:rPr lang="en-US" sz="3600">
                <a:latin typeface="Arial"/>
                <a:cs typeface="Arial"/>
              </a:rPr>
              <a:t>Membership Reporting Beginning 8-22-2022</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3">
            <a:extLst>
              <a:ext uri="{FF2B5EF4-FFF2-40B4-BE49-F238E27FC236}">
                <a16:creationId xmlns:a16="http://schemas.microsoft.com/office/drawing/2014/main" id="{85F7A156-71B9-4E17-96B5-F823FF2C2CC3}"/>
              </a:ext>
            </a:extLst>
          </p:cNvPr>
          <p:cNvSpPr txBox="1">
            <a:spLocks noChangeArrowheads="1"/>
          </p:cNvSpPr>
          <p:nvPr/>
        </p:nvSpPr>
        <p:spPr>
          <a:xfrm>
            <a:off x="838200" y="1502433"/>
            <a:ext cx="7162800" cy="4525963"/>
          </a:xfrm>
          <a:prstGeom prst="rect">
            <a:avLst/>
          </a:prstGeom>
        </p:spPr>
        <p:txBody>
          <a:bodyPr lIns="91440" tIns="45720" rIns="91440" bIns="45720" anchor="t">
            <a:normAutofit lnSpcReduction="10000"/>
          </a:bodyPr>
          <a:lstStyle>
            <a:lvl1pPr marL="342891" indent="-342891" algn="l" defTabSz="457189" rtl="0" eaLnBrk="1" latinLnBrk="0" hangingPunct="1">
              <a:spcBef>
                <a:spcPct val="20000"/>
              </a:spcBef>
              <a:buFont typeface="Arial"/>
              <a:buChar char="•"/>
              <a:defRPr sz="3200" kern="1200">
                <a:solidFill>
                  <a:schemeClr val="tx1">
                    <a:lumMod val="65000"/>
                    <a:lumOff val="35000"/>
                  </a:schemeClr>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lumMod val="65000"/>
                    <a:lumOff val="35000"/>
                  </a:schemeClr>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lumMod val="65000"/>
                    <a:lumOff val="35000"/>
                  </a:schemeClr>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lumMod val="65000"/>
                    <a:lumOff val="35000"/>
                  </a:schemeClr>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365760" indent="-255905">
              <a:buFont typeface="Wingdings 3"/>
              <a:buChar char=""/>
              <a:defRPr/>
            </a:pPr>
            <a:r>
              <a:rPr lang="en-US" sz="2400">
                <a:latin typeface="Calibri"/>
                <a:cs typeface="Calibri"/>
              </a:rPr>
              <a:t>B</a:t>
            </a:r>
            <a:r>
              <a:rPr kumimoji="0" lang="en-US" sz="2400" b="0" i="0" u="none" strike="noStrike" kern="1200" cap="none" spc="0" normalizeH="0" baseline="0" noProof="0" err="1">
                <a:ln>
                  <a:noFill/>
                </a:ln>
                <a:effectLst/>
                <a:uLnTx/>
                <a:uFillTx/>
                <a:latin typeface="Calibri"/>
                <a:cs typeface="Calibri"/>
              </a:rPr>
              <a:t>eginning</a:t>
            </a:r>
            <a:r>
              <a:rPr kumimoji="0" lang="en-US" sz="2400" b="0" i="0" u="none" strike="noStrike" kern="1200" cap="none" spc="0" normalizeH="0" baseline="0" noProof="0">
                <a:ln>
                  <a:noFill/>
                </a:ln>
                <a:effectLst/>
                <a:uLnTx/>
                <a:uFillTx/>
                <a:latin typeface="Calibri"/>
                <a:cs typeface="Calibri"/>
              </a:rPr>
              <a:t> the week of 8/22/2022.</a:t>
            </a:r>
            <a:r>
              <a:rPr lang="en-US" sz="2400">
                <a:latin typeface="Calibri"/>
                <a:cs typeface="Calibri"/>
              </a:rPr>
              <a:t> </a:t>
            </a:r>
            <a:r>
              <a:rPr kumimoji="0" lang="en-US" sz="2400" b="0" i="0" u="none" strike="noStrike" kern="1200" cap="none" spc="0" normalizeH="0" baseline="0" noProof="0">
                <a:ln>
                  <a:noFill/>
                </a:ln>
                <a:effectLst/>
                <a:uLnTx/>
                <a:uFillTx/>
                <a:latin typeface="Calibri"/>
                <a:cs typeface="Calibri"/>
              </a:rPr>
              <a:t> Authorized staff will log in to the </a:t>
            </a:r>
            <a:r>
              <a:rPr kumimoji="0" lang="en-US" sz="2400" b="0" i="0" u="sng" strike="noStrike" kern="1200" cap="none" spc="0" normalizeH="0" baseline="0" noProof="0">
                <a:ln>
                  <a:noFill/>
                </a:ln>
                <a:solidFill>
                  <a:schemeClr val="accent3">
                    <a:lumMod val="50000"/>
                  </a:schemeClr>
                </a:solidFill>
                <a:effectLst/>
                <a:uLnTx/>
                <a:uFillTx/>
                <a:latin typeface="Calibri"/>
                <a:cs typeface="Calibri"/>
                <a:hlinkClick r:id="rId2">
                  <a:extLst>
                    <a:ext uri="{A12FA001-AC4F-418D-AE19-62706E023703}">
                      <ahyp:hlinkClr xmlns:ahyp="http://schemas.microsoft.com/office/drawing/2018/hyperlinkcolor" val="tx"/>
                    </a:ext>
                  </a:extLst>
                </a:hlinkClick>
              </a:rPr>
              <a:t>HISD </a:t>
            </a:r>
            <a:r>
              <a:rPr kumimoji="0" lang="en-US" sz="2400" b="0" i="0" u="sng" strike="noStrike" kern="1200" cap="none" spc="0" normalizeH="0" baseline="0" noProof="0">
                <a:ln>
                  <a:noFill/>
                </a:ln>
                <a:solidFill>
                  <a:schemeClr val="accent3">
                    <a:lumMod val="50000"/>
                  </a:schemeClr>
                </a:solidFill>
                <a:effectLst/>
                <a:uLnTx/>
                <a:uFillTx/>
                <a:latin typeface="Calibri"/>
                <a:cs typeface="Calibri"/>
              </a:rPr>
              <a:t>Connect </a:t>
            </a:r>
            <a:r>
              <a:rPr kumimoji="0" lang="en-US" sz="2400" b="0" i="0" u="none" strike="noStrike" kern="1200" cap="none" spc="0" normalizeH="0" baseline="0" noProof="0">
                <a:ln>
                  <a:noFill/>
                </a:ln>
                <a:effectLst/>
                <a:uLnTx/>
                <a:uFillTx/>
                <a:latin typeface="Calibri"/>
                <a:cs typeface="Calibri"/>
              </a:rPr>
              <a:t>by 10:30 am for elementary and secondary campuses.</a:t>
            </a:r>
            <a:r>
              <a:rPr lang="en-US" sz="2400">
                <a:latin typeface="Calibri"/>
                <a:cs typeface="Calibri"/>
              </a:rPr>
              <a:t> </a:t>
            </a:r>
            <a:endParaRPr lang="en-US">
              <a:ea typeface="+mn-ea"/>
              <a:cs typeface="+mn-cs"/>
            </a:endParaRPr>
          </a:p>
          <a:p>
            <a:pPr marL="365760" marR="0" lvl="0" indent="-255905" algn="l" defTabSz="457189" rtl="0" eaLnBrk="1" fontAlgn="auto" latinLnBrk="0" hangingPunct="1">
              <a:lnSpc>
                <a:spcPct val="100000"/>
              </a:lnSpc>
              <a:spcBef>
                <a:spcPct val="20000"/>
              </a:spcBef>
              <a:spcAft>
                <a:spcPts val="0"/>
              </a:spcAft>
              <a:buClrTx/>
              <a:buSzTx/>
              <a:buFont typeface="Wingdings 3"/>
              <a:buChar char=""/>
              <a:tabLst/>
              <a:defRPr/>
            </a:pPr>
            <a:r>
              <a:rPr kumimoji="0" lang="en-US" sz="2400" b="0" i="0" u="none" strike="noStrike" kern="1200" cap="none" spc="0" normalizeH="0" baseline="0" noProof="0">
                <a:ln>
                  <a:noFill/>
                </a:ln>
                <a:effectLst/>
                <a:uLnTx/>
                <a:uFillTx/>
                <a:latin typeface="Calibri"/>
                <a:cs typeface="Calibri"/>
              </a:rPr>
              <a:t>Click on Membership under Functions in HISD Connect to access the system.</a:t>
            </a:r>
            <a:endParaRPr lang="en-US" sz="2400" b="0" i="0" u="none" strike="noStrike" kern="1200" cap="none" spc="0" normalizeH="0" baseline="0" noProof="0">
              <a:ln>
                <a:noFill/>
              </a:ln>
              <a:effectLst/>
              <a:uLnTx/>
              <a:uFillTx/>
              <a:latin typeface="Calibri"/>
              <a:cs typeface="Calibri"/>
            </a:endParaRPr>
          </a:p>
          <a:p>
            <a:pPr marL="365760" marR="0" lvl="0" indent="-255905" algn="l" defTabSz="457189" rtl="0" eaLnBrk="1" fontAlgn="auto" latinLnBrk="0" hangingPunct="1">
              <a:lnSpc>
                <a:spcPct val="100000"/>
              </a:lnSpc>
              <a:spcBef>
                <a:spcPct val="20000"/>
              </a:spcBef>
              <a:spcAft>
                <a:spcPts val="0"/>
              </a:spcAft>
              <a:buClrTx/>
              <a:buSzTx/>
              <a:buFont typeface="Wingdings 3"/>
              <a:buChar char=""/>
              <a:tabLst/>
              <a:defRPr/>
            </a:pPr>
            <a:r>
              <a:rPr kumimoji="0" lang="en-US" sz="2400" b="0" i="0" u="none" strike="noStrike" kern="1200" cap="none" spc="0" normalizeH="0" baseline="0" noProof="0">
                <a:ln>
                  <a:noFill/>
                </a:ln>
                <a:effectLst/>
                <a:uLnTx/>
                <a:uFillTx/>
                <a:latin typeface="Calibri"/>
                <a:cs typeface="Calibri"/>
              </a:rPr>
              <a:t>Please refer to the ASM to Principals about Membership Figures for the School Year 2022-2023 for all dates on membership reporting.</a:t>
            </a:r>
            <a:endParaRPr lang="en-US" sz="2400" b="0" i="0" u="none" strike="noStrike" kern="1200" cap="none" spc="0" normalizeH="0" baseline="0" noProof="0">
              <a:ln>
                <a:noFill/>
              </a:ln>
              <a:effectLst/>
              <a:uLnTx/>
              <a:uFillTx/>
              <a:latin typeface="Calibri"/>
              <a:cs typeface="Calibri"/>
            </a:endParaRPr>
          </a:p>
          <a:p>
            <a:pPr marL="621665" lvl="1" indent="-285115">
              <a:spcBef>
                <a:spcPts val="324"/>
              </a:spcBef>
              <a:buFont typeface="Verdana"/>
              <a:buChar char="◦"/>
              <a:defRPr/>
            </a:pPr>
            <a:r>
              <a:rPr kumimoji="0" lang="en-US" sz="2400" b="0" i="0" u="none" strike="noStrike" kern="1200" cap="none" spc="0" normalizeH="0" baseline="0" noProof="0">
                <a:ln>
                  <a:noFill/>
                </a:ln>
                <a:effectLst/>
                <a:uLnTx/>
                <a:uFillTx/>
                <a:latin typeface="Calibri"/>
                <a:cs typeface="Calibri"/>
              </a:rPr>
              <a:t>A primary user and an alternate should be designated by the principal for inputting data, but the user must have the Attendance Role in HISD Connect.</a:t>
            </a:r>
            <a:r>
              <a:rPr lang="en-US" sz="2400">
                <a:latin typeface="Calibri"/>
                <a:cs typeface="Calibri"/>
              </a:rPr>
              <a:t>  </a:t>
            </a:r>
            <a:endParaRPr lang="en-US" sz="2400" b="0" i="0" u="none" strike="noStrike" kern="1200" cap="none" spc="0" normalizeH="0" baseline="0" noProof="0">
              <a:ln>
                <a:noFill/>
              </a:ln>
              <a:effectLst/>
              <a:uLnTx/>
              <a:uFillTx/>
              <a:latin typeface="Calibri" pitchFamily="34" charset="0"/>
              <a:cs typeface="Calibri"/>
            </a:endParaRPr>
          </a:p>
          <a:p>
            <a:pPr marL="621665" marR="0" lvl="1" indent="-285115" algn="l" defTabSz="457189" rtl="0" eaLnBrk="1" fontAlgn="auto" latinLnBrk="0" hangingPunct="1">
              <a:lnSpc>
                <a:spcPct val="100000"/>
              </a:lnSpc>
              <a:spcBef>
                <a:spcPts val="324"/>
              </a:spcBef>
              <a:spcAft>
                <a:spcPts val="0"/>
              </a:spcAft>
              <a:buClrTx/>
              <a:buSzTx/>
              <a:buFont typeface="Wingdings 2" pitchFamily="18" charset="2"/>
              <a:buNone/>
              <a:tabLst/>
              <a:defRPr/>
            </a:pPr>
            <a:endParaRPr lang="en-US" sz="2800" b="0" i="0" u="none" strike="noStrike" kern="1200" cap="none" spc="0" normalizeH="0" baseline="0" noProof="0">
              <a:ln>
                <a:noFill/>
              </a:ln>
              <a:solidFill>
                <a:prstClr val="black">
                  <a:lumMod val="65000"/>
                  <a:lumOff val="35000"/>
                </a:prstClr>
              </a:solidFill>
              <a:effectLst/>
              <a:uLnTx/>
              <a:uFillTx/>
              <a:latin typeface="Arial"/>
              <a:cs typeface="Arial"/>
            </a:endParaRPr>
          </a:p>
          <a:p>
            <a:pPr marL="365760" marR="0" lvl="0" indent="-255905" algn="l" defTabSz="457189" rtl="0" eaLnBrk="1" fontAlgn="auto" latinLnBrk="0" hangingPunct="1">
              <a:lnSpc>
                <a:spcPct val="100000"/>
              </a:lnSpc>
              <a:spcBef>
                <a:spcPct val="20000"/>
              </a:spcBef>
              <a:spcAft>
                <a:spcPts val="0"/>
              </a:spcAft>
              <a:buClrTx/>
              <a:buSzTx/>
              <a:buFont typeface="Wingdings 3"/>
              <a:buChar char=""/>
              <a:tabLst/>
              <a:defRPr/>
            </a:pPr>
            <a:endParaRPr lang="en-US" sz="3200" b="0" i="0" u="none" strike="noStrike" kern="1200" cap="none" spc="0" normalizeH="0" baseline="0" noProof="0">
              <a:ln>
                <a:noFill/>
              </a:ln>
              <a:solidFill>
                <a:prstClr val="black">
                  <a:lumMod val="65000"/>
                  <a:lumOff val="35000"/>
                </a:prstClr>
              </a:solidFill>
              <a:effectLst/>
              <a:uLnTx/>
              <a:uFillTx/>
              <a:latin typeface="Arial"/>
              <a:cs typeface="Arial"/>
            </a:endParaRPr>
          </a:p>
        </p:txBody>
      </p:sp>
    </p:spTree>
    <p:extLst>
      <p:ext uri="{BB962C8B-B14F-4D97-AF65-F5344CB8AC3E}">
        <p14:creationId xmlns:p14="http://schemas.microsoft.com/office/powerpoint/2010/main" val="347321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C3BDBD-BBC9-4BE8-BBF6-79869B1E750E}"/>
              </a:ext>
            </a:extLst>
          </p:cNvPr>
          <p:cNvSpPr/>
          <p:nvPr/>
        </p:nvSpPr>
        <p:spPr>
          <a:xfrm>
            <a:off x="302342" y="267419"/>
            <a:ext cx="8539316" cy="1143000"/>
          </a:xfrm>
          <a:prstGeom prst="rect">
            <a:avLst/>
          </a:prstGeom>
        </p:spPr>
        <p:txBody>
          <a:bodyPr vert="horz" lIns="91440" tIns="45720" rIns="91440" bIns="45720" rtlCol="0" anchor="ctr">
            <a:noAutofit/>
          </a:bodyPr>
          <a:lstStyle/>
          <a:p>
            <a:pPr marL="0" marR="0" lvl="0" indent="0" algn="ctr" defTabSz="457189" fontAlgn="auto">
              <a:lnSpc>
                <a:spcPct val="90000"/>
              </a:lnSpc>
              <a:spcBef>
                <a:spcPct val="0"/>
              </a:spcBef>
              <a:spcAft>
                <a:spcPts val="600"/>
              </a:spcAft>
              <a:buClrTx/>
              <a:buSzTx/>
              <a:tabLst/>
              <a:defRPr/>
            </a:pPr>
            <a:r>
              <a:rPr kumimoji="0" lang="en-US" sz="3200" b="1" i="0" u="none" strike="noStrike" kern="1200" cap="none" spc="0" normalizeH="0" baseline="0" noProof="0">
                <a:ln>
                  <a:noFill/>
                </a:ln>
                <a:solidFill>
                  <a:srgbClr val="67A2B9"/>
                </a:solidFill>
                <a:effectLst/>
                <a:uLnTx/>
                <a:uFillTx/>
                <a:latin typeface="Arial"/>
                <a:ea typeface="+mj-ea"/>
                <a:cs typeface="Arial"/>
              </a:rPr>
              <a:t>MEMBERSHIP REPORTING FOR 2022-2023</a:t>
            </a:r>
            <a:endParaRPr lang="en-US" sz="3200" b="0" i="0" u="none" strike="noStrike" kern="1200" cap="none" spc="0" normalizeH="0" baseline="0" noProof="0">
              <a:ln>
                <a:noFill/>
              </a:ln>
              <a:solidFill>
                <a:srgbClr val="67A2B9"/>
              </a:solidFill>
              <a:effectLst/>
              <a:uLnTx/>
              <a:uFillTx/>
              <a:latin typeface="Arial"/>
              <a:ea typeface="+mj-ea"/>
              <a:cs typeface="Arial"/>
            </a:endParaRPr>
          </a:p>
        </p:txBody>
      </p:sp>
      <p:sp>
        <p:nvSpPr>
          <p:cNvPr id="3" name="Slide Number Placeholder 2">
            <a:extLst>
              <a:ext uri="{FF2B5EF4-FFF2-40B4-BE49-F238E27FC236}">
                <a16:creationId xmlns:a16="http://schemas.microsoft.com/office/drawing/2014/main" id="{FF2B85AE-FB2F-4F72-AACF-9685A9299322}"/>
              </a:ext>
            </a:extLst>
          </p:cNvPr>
          <p:cNvSpPr>
            <a:spLocks noGrp="1"/>
          </p:cNvSpPr>
          <p:nvPr>
            <p:ph type="sldNum" sz="quarter" idx="12"/>
          </p:nvPr>
        </p:nvSpPr>
        <p:spPr>
          <a:xfrm>
            <a:off x="6553200" y="6356351"/>
            <a:ext cx="21336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D52C1F8-3BA5-F24E-8618-E52498D87186}"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33</a:t>
            </a:fld>
            <a:endParaRPr kumimoji="0" lang="en-US" b="0" i="0" u="none" strike="noStrike" cap="none" spc="0" normalizeH="0" baseline="0" noProof="0">
              <a:ln>
                <a:noFill/>
              </a:ln>
              <a:effectLst/>
              <a:uLnTx/>
              <a:uFillTx/>
            </a:endParaRPr>
          </a:p>
        </p:txBody>
      </p:sp>
      <p:pic>
        <p:nvPicPr>
          <p:cNvPr id="2" name="Picture 1">
            <a:extLst>
              <a:ext uri="{FF2B5EF4-FFF2-40B4-BE49-F238E27FC236}">
                <a16:creationId xmlns:a16="http://schemas.microsoft.com/office/drawing/2014/main" id="{DE02610D-7198-467F-A996-324E9EC30080}"/>
              </a:ext>
            </a:extLst>
          </p:cNvPr>
          <p:cNvPicPr>
            <a:picLocks noChangeAspect="1"/>
          </p:cNvPicPr>
          <p:nvPr/>
        </p:nvPicPr>
        <p:blipFill>
          <a:blip r:embed="rId2"/>
          <a:stretch>
            <a:fillRect/>
          </a:stretch>
        </p:blipFill>
        <p:spPr>
          <a:xfrm>
            <a:off x="1099127" y="1532699"/>
            <a:ext cx="6770255" cy="4823652"/>
          </a:xfrm>
          <a:prstGeom prst="rect">
            <a:avLst/>
          </a:prstGeom>
        </p:spPr>
      </p:pic>
    </p:spTree>
    <p:extLst>
      <p:ext uri="{BB962C8B-B14F-4D97-AF65-F5344CB8AC3E}">
        <p14:creationId xmlns:p14="http://schemas.microsoft.com/office/powerpoint/2010/main" val="2796699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US" sz="3600" b="1">
                <a:latin typeface="Arial" panose="020B0604020202020204" pitchFamily="34" charset="0"/>
                <a:cs typeface="Arial" panose="020B0604020202020204" pitchFamily="34" charset="0"/>
              </a:rPr>
              <a:t>First Day Membership Form</a:t>
            </a:r>
          </a:p>
        </p:txBody>
      </p:sp>
      <p:sp>
        <p:nvSpPr>
          <p:cNvPr id="4" name="Slide Number Placeholder 3"/>
          <p:cNvSpPr>
            <a:spLocks noGrp="1"/>
          </p:cNvSpPr>
          <p:nvPr>
            <p:ph type="sldNum" sz="quarter" idx="12"/>
          </p:nvPr>
        </p:nvSpPr>
        <p:spPr>
          <a:xfrm>
            <a:off x="6553200" y="6356351"/>
            <a:ext cx="213360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FD52C1F8-3BA5-F24E-8618-E52498D87186}"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34</a:t>
            </a:fld>
            <a:endParaRPr kumimoji="0" lang="en-US" b="0" i="0" u="none" strike="noStrike" kern="1200" cap="none" spc="0" normalizeH="0" baseline="0" noProof="0">
              <a:ln>
                <a:noFill/>
              </a:ln>
              <a:effectLst/>
              <a:uLnTx/>
              <a:uFillTx/>
            </a:endParaRPr>
          </a:p>
        </p:txBody>
      </p:sp>
      <p:pic>
        <p:nvPicPr>
          <p:cNvPr id="3" name="Picture 2">
            <a:extLst>
              <a:ext uri="{FF2B5EF4-FFF2-40B4-BE49-F238E27FC236}">
                <a16:creationId xmlns:a16="http://schemas.microsoft.com/office/drawing/2014/main" id="{873577F4-C0B6-436A-99C1-1861C8822D84}"/>
              </a:ext>
            </a:extLst>
          </p:cNvPr>
          <p:cNvPicPr>
            <a:picLocks noChangeAspect="1"/>
          </p:cNvPicPr>
          <p:nvPr/>
        </p:nvPicPr>
        <p:blipFill>
          <a:blip r:embed="rId2"/>
          <a:stretch>
            <a:fillRect/>
          </a:stretch>
        </p:blipFill>
        <p:spPr>
          <a:xfrm>
            <a:off x="1209964" y="1565101"/>
            <a:ext cx="6326909" cy="4483306"/>
          </a:xfrm>
          <a:prstGeom prst="rect">
            <a:avLst/>
          </a:prstGeom>
        </p:spPr>
      </p:pic>
    </p:spTree>
    <p:extLst>
      <p:ext uri="{BB962C8B-B14F-4D97-AF65-F5344CB8AC3E}">
        <p14:creationId xmlns:p14="http://schemas.microsoft.com/office/powerpoint/2010/main" val="2973346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D7D72-288D-455E-807E-B3C44E940341}"/>
              </a:ext>
            </a:extLst>
          </p:cNvPr>
          <p:cNvSpPr>
            <a:spLocks noGrp="1"/>
          </p:cNvSpPr>
          <p:nvPr>
            <p:ph type="title"/>
          </p:nvPr>
        </p:nvSpPr>
        <p:spPr>
          <a:xfrm>
            <a:off x="457200" y="274638"/>
            <a:ext cx="8229600" cy="1143000"/>
          </a:xfrm>
        </p:spPr>
        <p:txBody>
          <a:bodyPr anchor="ctr">
            <a:normAutofit/>
          </a:bodyPr>
          <a:lstStyle/>
          <a:p>
            <a:pPr algn="ctr"/>
            <a:r>
              <a:rPr lang="en-US" sz="3600">
                <a:latin typeface="Arial" panose="020B0604020202020204" pitchFamily="34" charset="0"/>
                <a:cs typeface="Arial" panose="020B0604020202020204" pitchFamily="34" charset="0"/>
              </a:rPr>
              <a:t>End of Year Documentation</a:t>
            </a:r>
          </a:p>
        </p:txBody>
      </p:sp>
      <p:sp>
        <p:nvSpPr>
          <p:cNvPr id="4" name="Slide Number Placeholder 3">
            <a:extLst>
              <a:ext uri="{FF2B5EF4-FFF2-40B4-BE49-F238E27FC236}">
                <a16:creationId xmlns:a16="http://schemas.microsoft.com/office/drawing/2014/main" id="{1A7B13F7-935E-4D83-8E2A-9296053C8211}"/>
              </a:ext>
            </a:extLst>
          </p:cNvPr>
          <p:cNvSpPr>
            <a:spLocks noGrp="1"/>
          </p:cNvSpPr>
          <p:nvPr>
            <p:ph type="sldNum" sz="quarter" idx="12"/>
          </p:nvPr>
        </p:nvSpPr>
        <p:spPr>
          <a:xfrm>
            <a:off x="6553200" y="6356351"/>
            <a:ext cx="2133600" cy="365125"/>
          </a:xfrm>
        </p:spPr>
        <p:txBody>
          <a:bodyPr anchor="ctr">
            <a:normAutofit/>
          </a:bodyPr>
          <a:lstStyle/>
          <a:p>
            <a:pPr>
              <a:spcAft>
                <a:spcPts val="600"/>
              </a:spcAft>
            </a:pPr>
            <a:fld id="{FD52C1F8-3BA5-F24E-8618-E52498D87186}" type="slidenum">
              <a:rPr lang="en-US" smtClean="0"/>
              <a:pPr>
                <a:spcAft>
                  <a:spcPts val="600"/>
                </a:spcAft>
              </a:pPr>
              <a:t>35</a:t>
            </a:fld>
            <a:endParaRPr lang="en-US"/>
          </a:p>
        </p:txBody>
      </p:sp>
      <p:sp>
        <p:nvSpPr>
          <p:cNvPr id="7" name="Content Placeholder 6">
            <a:extLst>
              <a:ext uri="{FF2B5EF4-FFF2-40B4-BE49-F238E27FC236}">
                <a16:creationId xmlns:a16="http://schemas.microsoft.com/office/drawing/2014/main" id="{9B32C751-F00E-460D-B06B-4834CB171D42}"/>
              </a:ext>
            </a:extLst>
          </p:cNvPr>
          <p:cNvSpPr>
            <a:spLocks noGrp="1"/>
          </p:cNvSpPr>
          <p:nvPr>
            <p:ph idx="1"/>
          </p:nvPr>
        </p:nvSpPr>
        <p:spPr>
          <a:xfrm>
            <a:off x="457200" y="1600201"/>
            <a:ext cx="8229600" cy="4612227"/>
          </a:xfrm>
        </p:spPr>
        <p:txBody>
          <a:bodyPr vert="horz" lIns="91440" tIns="45720" rIns="91440" bIns="45720" rtlCol="0" anchor="t">
            <a:normAutofit/>
          </a:bodyPr>
          <a:lstStyle/>
          <a:p>
            <a:pPr marL="0" indent="0">
              <a:buNone/>
            </a:pPr>
            <a:r>
              <a:rPr lang="en-US" sz="1400">
                <a:ea typeface="+mn-lt"/>
                <a:cs typeface="+mn-lt"/>
              </a:rPr>
              <a:t>The manual ADA records listed below are required for TEA auditing purposes for the school year 2022-2023. Storage boxes may be ordered from the Central Warehouse or Office Depot.  Heavy Duty Storage Boxes must be used.  Labels are provided by FSC for the boxes. </a:t>
            </a:r>
            <a:endParaRPr lang="en-US" sz="1400">
              <a:cs typeface="Arial"/>
            </a:endParaRPr>
          </a:p>
          <a:p>
            <a:pPr marL="0" indent="0">
              <a:buNone/>
            </a:pPr>
            <a:r>
              <a:rPr lang="en-US" sz="1400">
                <a:ea typeface="+mn-lt"/>
                <a:cs typeface="+mn-lt"/>
              </a:rPr>
              <a:t>Please follow the directions on preparing and packaging the records so that they can be quickly retrieved from the HISD storage facility when audited. </a:t>
            </a:r>
            <a:endParaRPr lang="en-US" sz="1400">
              <a:cs typeface="Arial"/>
            </a:endParaRPr>
          </a:p>
          <a:p>
            <a:pPr marL="342265" indent="-342265"/>
            <a:r>
              <a:rPr lang="en-US" sz="1400">
                <a:ea typeface="+mn-lt"/>
                <a:cs typeface="+mn-lt"/>
              </a:rPr>
              <a:t>The following documents are to be placed in LETTER size re-sealable envelopes or bundled with sentence strips, labeled by cycle, with campus number, school name,  school year and document name: </a:t>
            </a:r>
            <a:endParaRPr lang="en-US" sz="1400">
              <a:cs typeface="Arial"/>
            </a:endParaRPr>
          </a:p>
          <a:p>
            <a:pPr marL="342265" indent="-342265"/>
            <a:r>
              <a:rPr lang="en-US" sz="1400">
                <a:ea typeface="+mn-lt"/>
                <a:cs typeface="+mn-lt"/>
              </a:rPr>
              <a:t>Any documentation submitted to the Attendance Office for input into HISD Connect for the ADA period, i.e., Absentee Reports (Manual Class Rosters from Teachers), Substitute Rosters – Signed and Dated in Ink, e-mails (any email a teacher sent to enter or correct attendance for students.</a:t>
            </a:r>
          </a:p>
          <a:p>
            <a:pPr marL="342265" indent="-342265"/>
            <a:r>
              <a:rPr lang="en-US" sz="1400">
                <a:ea typeface="+mn-lt"/>
                <a:cs typeface="+mn-lt"/>
              </a:rPr>
              <a:t>ADA attendance change forms which have been posted in HISD Connect with documentation attached (signed and dated in ink)</a:t>
            </a:r>
          </a:p>
          <a:p>
            <a:pPr marL="342265" indent="-342265"/>
            <a:r>
              <a:rPr lang="en-US" sz="1400">
                <a:ea typeface="+mn-lt"/>
                <a:cs typeface="+mn-lt"/>
              </a:rPr>
              <a:t>Education Organization Calendar Verification Report from HISD Connect</a:t>
            </a:r>
          </a:p>
          <a:p>
            <a:pPr marL="342265" indent="-342265"/>
            <a:r>
              <a:rPr lang="en-US" sz="1400">
                <a:ea typeface="+mn-lt"/>
                <a:cs typeface="+mn-lt"/>
              </a:rPr>
              <a:t>Membership Transaction Log – Cycles 1 through 6</a:t>
            </a:r>
          </a:p>
          <a:p>
            <a:pPr marL="342265" indent="-342265"/>
            <a:r>
              <a:rPr lang="en-US" sz="1400">
                <a:ea typeface="+mn-lt"/>
                <a:cs typeface="+mn-lt"/>
              </a:rPr>
              <a:t>Student Entry/Exit Summary Report</a:t>
            </a:r>
          </a:p>
          <a:p>
            <a:pPr marL="342265" indent="-342265"/>
            <a:r>
              <a:rPr lang="en-US" sz="1400">
                <a:ea typeface="+mn-lt"/>
                <a:cs typeface="+mn-lt"/>
              </a:rPr>
              <a:t>Original Copies of Six Weeks Verification Reports and Signature Pages</a:t>
            </a:r>
          </a:p>
          <a:p>
            <a:pPr marL="342265" indent="-342265"/>
            <a:r>
              <a:rPr lang="en-US" sz="1400">
                <a:ea typeface="+mn-lt"/>
                <a:cs typeface="+mn-lt"/>
              </a:rPr>
              <a:t>Original Copies of Student Enrollment/Membership Reconciliation</a:t>
            </a:r>
            <a:endParaRPr lang="en-US" sz="1400"/>
          </a:p>
        </p:txBody>
      </p:sp>
    </p:spTree>
    <p:extLst>
      <p:ext uri="{BB962C8B-B14F-4D97-AF65-F5344CB8AC3E}">
        <p14:creationId xmlns:p14="http://schemas.microsoft.com/office/powerpoint/2010/main" val="2115195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883001"/>
            <a:ext cx="8686800" cy="2278905"/>
          </a:xfrm>
        </p:spPr>
        <p:txBody>
          <a:bodyPr/>
          <a:lstStyle/>
          <a:p>
            <a:pPr>
              <a:lnSpc>
                <a:spcPts val="5000"/>
              </a:lnSpc>
            </a:pPr>
            <a:r>
              <a:rPr lang="en-US" sz="4400">
                <a:latin typeface="+mj-lt"/>
              </a:rPr>
              <a:t>Federal and State Compliance</a:t>
            </a:r>
            <a:br>
              <a:rPr lang="en-US" sz="4400">
                <a:latin typeface="+mj-lt"/>
              </a:rPr>
            </a:br>
            <a:r>
              <a:rPr lang="en-US" sz="3600">
                <a:latin typeface="+mj-lt"/>
              </a:rPr>
              <a:t>Elementary &amp; Secondary Data Information</a:t>
            </a:r>
          </a:p>
        </p:txBody>
      </p:sp>
      <p:sp>
        <p:nvSpPr>
          <p:cNvPr id="3" name="Subtitle 2"/>
          <p:cNvSpPr>
            <a:spLocks noGrp="1"/>
          </p:cNvSpPr>
          <p:nvPr>
            <p:ph type="subTitle" idx="1"/>
          </p:nvPr>
        </p:nvSpPr>
        <p:spPr>
          <a:xfrm>
            <a:off x="190872" y="4603750"/>
            <a:ext cx="7677431" cy="1752600"/>
          </a:xfrm>
        </p:spPr>
        <p:txBody>
          <a:bodyPr>
            <a:normAutofit/>
          </a:bodyPr>
          <a:lstStyle/>
          <a:p>
            <a:r>
              <a:rPr lang="en-US" sz="3200"/>
              <a:t>Latonya Smith,</a:t>
            </a:r>
          </a:p>
          <a:p>
            <a:r>
              <a:rPr lang="en-US" sz="3200"/>
              <a:t>Senior Compliance Analyst</a:t>
            </a:r>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24747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600" b="1">
                <a:latin typeface="Arial" panose="020B0604020202020204" pitchFamily="34" charset="0"/>
                <a:cs typeface="Arial" panose="020B0604020202020204" pitchFamily="34" charset="0"/>
              </a:rPr>
              <a:t>PEIMS</a:t>
            </a:r>
          </a:p>
        </p:txBody>
      </p:sp>
      <p:sp>
        <p:nvSpPr>
          <p:cNvPr id="6" name="Content Placeholder 5"/>
          <p:cNvSpPr>
            <a:spLocks noGrp="1"/>
          </p:cNvSpPr>
          <p:nvPr>
            <p:ph idx="1"/>
          </p:nvPr>
        </p:nvSpPr>
        <p:spPr/>
        <p:txBody>
          <a:bodyPr>
            <a:normAutofit fontScale="70000" lnSpcReduction="20000"/>
          </a:bodyPr>
          <a:lstStyle/>
          <a:p>
            <a:pPr marL="365760" indent="-256032">
              <a:buFont typeface="Wingdings 3"/>
              <a:buChar char=""/>
              <a:defRPr/>
            </a:pPr>
            <a:r>
              <a:rPr lang="en-US">
                <a:latin typeface="Calibri" pitchFamily="34" charset="0"/>
              </a:rPr>
              <a:t>Important Fall Dates </a:t>
            </a:r>
          </a:p>
          <a:p>
            <a:pPr marL="365760" indent="-256032">
              <a:buNone/>
              <a:defRPr/>
            </a:pPr>
            <a:r>
              <a:rPr lang="en-US">
                <a:latin typeface="Calibri" pitchFamily="34" charset="0"/>
              </a:rPr>
              <a:t>	-  </a:t>
            </a:r>
            <a:r>
              <a:rPr lang="en-US">
                <a:solidFill>
                  <a:srgbClr val="FF0000"/>
                </a:solidFill>
                <a:latin typeface="Calibri" pitchFamily="34" charset="0"/>
              </a:rPr>
              <a:t>Close of school-start window – September 30, 2022</a:t>
            </a:r>
          </a:p>
          <a:p>
            <a:pPr marL="365760" indent="-256032">
              <a:buNone/>
              <a:defRPr/>
            </a:pPr>
            <a:r>
              <a:rPr lang="en-US" sz="2800">
                <a:latin typeface="Calibri" pitchFamily="34" charset="0"/>
              </a:rPr>
              <a:t>		</a:t>
            </a:r>
          </a:p>
          <a:p>
            <a:pPr marL="365760" indent="-256032">
              <a:buNone/>
              <a:defRPr/>
            </a:pPr>
            <a:r>
              <a:rPr lang="en-US" sz="2800">
                <a:latin typeface="Calibri" pitchFamily="34" charset="0"/>
              </a:rPr>
              <a:t>	</a:t>
            </a:r>
            <a:r>
              <a:rPr lang="en-US">
                <a:latin typeface="Calibri" pitchFamily="34" charset="0"/>
              </a:rPr>
              <a:t>What is the "School Start Window"? </a:t>
            </a:r>
          </a:p>
          <a:p>
            <a:pPr marL="365760" indent="-256032">
              <a:buNone/>
              <a:defRPr/>
            </a:pPr>
            <a:r>
              <a:rPr lang="en-US">
                <a:latin typeface="Calibri" pitchFamily="34" charset="0"/>
              </a:rPr>
              <a:t>	The "School Start Window" is from the first day of school through the last Friday of September.  It has been designated by TEA as the timeframe we are allowed to account for all students in grades 7-12 who attended Houston ISD last school year and may or may not have returned this school year.  Students who did not leave the Texas Education System and did not enroll in another Texas Public School District must be reported as dropouts if they are not located and enrolled before the last day of the "School Start Window". </a:t>
            </a:r>
            <a:endParaRPr lang="en-US">
              <a:solidFill>
                <a:srgbClr val="FF0000"/>
              </a:solidFill>
              <a:latin typeface="Calibri"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47047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a:latin typeface="Arial" panose="020B0604020202020204" pitchFamily="34" charset="0"/>
                <a:cs typeface="Arial" panose="020B0604020202020204" pitchFamily="34" charset="0"/>
              </a:rPr>
              <a:t>PEIMS</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3"/>
          <p:cNvSpPr>
            <a:spLocks noGrp="1" noChangeArrowheads="1"/>
          </p:cNvSpPr>
          <p:nvPr>
            <p:ph idx="1"/>
          </p:nvPr>
        </p:nvSpPr>
        <p:spPr/>
        <p:txBody>
          <a:bodyPr>
            <a:normAutofit fontScale="92500" lnSpcReduction="10000"/>
          </a:bodyPr>
          <a:lstStyle/>
          <a:p>
            <a:pPr marL="365760" indent="-256032" eaLnBrk="1" fontAlgn="auto" hangingPunct="1">
              <a:spcAft>
                <a:spcPts val="0"/>
              </a:spcAft>
              <a:buFont typeface="Wingdings 3"/>
              <a:buChar char=""/>
              <a:defRPr/>
            </a:pPr>
            <a:r>
              <a:rPr lang="en-US">
                <a:latin typeface="Calibri" pitchFamily="34" charset="0"/>
              </a:rPr>
              <a:t>Important Fall Dates - Continued	</a:t>
            </a:r>
          </a:p>
          <a:p>
            <a:pPr marL="566928" indent="-457200">
              <a:defRPr/>
            </a:pPr>
            <a:r>
              <a:rPr lang="en-US">
                <a:latin typeface="Calibri" pitchFamily="34" charset="0"/>
              </a:rPr>
              <a:t>PEIMS Leaver Training</a:t>
            </a:r>
          </a:p>
          <a:p>
            <a:pPr marL="566928" indent="-457200">
              <a:defRPr/>
            </a:pPr>
            <a:r>
              <a:rPr lang="en-US">
                <a:latin typeface="Calibri" pitchFamily="34" charset="0"/>
              </a:rPr>
              <a:t>Fall and Summer PEIMS Training </a:t>
            </a:r>
          </a:p>
          <a:p>
            <a:pPr marL="566928" indent="-457200">
              <a:defRPr/>
            </a:pPr>
            <a:r>
              <a:rPr lang="en-US">
                <a:latin typeface="Calibri" pitchFamily="34" charset="0"/>
              </a:rPr>
              <a:t>PEIMS Discipline Training	</a:t>
            </a:r>
          </a:p>
          <a:p>
            <a:pPr marL="109728" indent="0" eaLnBrk="1" fontAlgn="auto" hangingPunct="1">
              <a:spcAft>
                <a:spcPts val="0"/>
              </a:spcAft>
              <a:buNone/>
              <a:defRPr/>
            </a:pPr>
            <a:r>
              <a:rPr lang="en-US">
                <a:latin typeface="Calibri" pitchFamily="34" charset="0"/>
              </a:rPr>
              <a:t>			See training schedule included</a:t>
            </a:r>
          </a:p>
          <a:p>
            <a:pPr marL="365760" indent="-256032" eaLnBrk="1" fontAlgn="auto" hangingPunct="1">
              <a:spcAft>
                <a:spcPts val="0"/>
              </a:spcAft>
              <a:buFont typeface="Wingdings" pitchFamily="2" charset="2"/>
              <a:buNone/>
              <a:defRPr/>
            </a:pPr>
            <a:r>
              <a:rPr lang="en-US">
                <a:solidFill>
                  <a:srgbClr val="FF0000"/>
                </a:solidFill>
                <a:latin typeface="Calibri" pitchFamily="34" charset="0"/>
              </a:rPr>
              <a:t>	</a:t>
            </a:r>
            <a:r>
              <a:rPr lang="en-US">
                <a:latin typeface="Calibri" pitchFamily="34" charset="0"/>
              </a:rPr>
              <a:t>-</a:t>
            </a:r>
            <a:r>
              <a:rPr lang="en-US">
                <a:solidFill>
                  <a:srgbClr val="FF0000"/>
                </a:solidFill>
                <a:latin typeface="Calibri" pitchFamily="34" charset="0"/>
              </a:rPr>
              <a:t>	Snapshot Date – Last Friday in October – 				October 28, 2022</a:t>
            </a:r>
          </a:p>
          <a:p>
            <a:pPr marL="365760" indent="-256032" eaLnBrk="1" fontAlgn="auto" hangingPunct="1">
              <a:spcAft>
                <a:spcPts val="0"/>
              </a:spcAft>
              <a:buFontTx/>
              <a:buChar char="-"/>
              <a:defRPr/>
            </a:pPr>
            <a:endParaRPr lang="en-US" sz="2200">
              <a:latin typeface="Calibri" pitchFamily="34" charset="0"/>
            </a:endParaRPr>
          </a:p>
          <a:p>
            <a:pPr marL="365760" indent="-256032" eaLnBrk="1" fontAlgn="auto" hangingPunct="1">
              <a:spcAft>
                <a:spcPts val="0"/>
              </a:spcAft>
              <a:buFont typeface="Wingdings" pitchFamily="2" charset="2"/>
              <a:buNone/>
              <a:defRPr/>
            </a:pPr>
            <a:r>
              <a:rPr lang="en-US"/>
              <a:t>	</a:t>
            </a:r>
          </a:p>
          <a:p>
            <a:pPr marL="365760" indent="-256032" eaLnBrk="1" fontAlgn="auto" hangingPunct="1">
              <a:spcAft>
                <a:spcPts val="0"/>
              </a:spcAft>
              <a:buFont typeface="Wingdings 2" pitchFamily="18" charset="2"/>
              <a:buNone/>
              <a:defRPr/>
            </a:pPr>
            <a:endParaRPr lang="en-US"/>
          </a:p>
        </p:txBody>
      </p:sp>
    </p:spTree>
    <p:extLst>
      <p:ext uri="{BB962C8B-B14F-4D97-AF65-F5344CB8AC3E}">
        <p14:creationId xmlns:p14="http://schemas.microsoft.com/office/powerpoint/2010/main" val="16904781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a:latin typeface="Calibri" pitchFamily="34" charset="0"/>
              </a:rPr>
              <a:t>ENROLLMENT</a:t>
            </a:r>
            <a:endParaRPr lang="en-US" b="1"/>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3"/>
          <p:cNvSpPr>
            <a:spLocks noGrp="1" noChangeArrowheads="1"/>
          </p:cNvSpPr>
          <p:nvPr>
            <p:ph idx="1"/>
          </p:nvPr>
        </p:nvSpPr>
        <p:spPr>
          <a:xfrm>
            <a:off x="457200" y="1417638"/>
            <a:ext cx="8229600" cy="4525963"/>
          </a:xfrm>
        </p:spPr>
        <p:txBody>
          <a:bodyPr>
            <a:noAutofit/>
          </a:bodyPr>
          <a:lstStyle/>
          <a:p>
            <a:r>
              <a:rPr lang="en-US" sz="1600"/>
              <a:t>Verification of Address – use on-line School Zone Search Tool</a:t>
            </a:r>
          </a:p>
          <a:p>
            <a:r>
              <a:rPr lang="en-US" sz="1600"/>
              <a:t>Birth Certificate (preferred but not required) or proof of identity </a:t>
            </a:r>
          </a:p>
          <a:p>
            <a:pPr lvl="1"/>
            <a:r>
              <a:rPr lang="en-US" sz="1600"/>
              <a:t>statement of the child’s date of birth issued for school admission purposes by the division of the Texas Department of State Health Services responsible for vital statistics</a:t>
            </a:r>
          </a:p>
          <a:p>
            <a:r>
              <a:rPr lang="en-US" sz="1600"/>
              <a:t>Driver’s license </a:t>
            </a:r>
          </a:p>
          <a:p>
            <a:r>
              <a:rPr lang="en-US" sz="1600"/>
              <a:t>Passport </a:t>
            </a:r>
          </a:p>
          <a:p>
            <a:r>
              <a:rPr lang="en-US" sz="1600"/>
              <a:t>School ID card, records, or report card </a:t>
            </a:r>
          </a:p>
          <a:p>
            <a:r>
              <a:rPr lang="en-US" sz="1600"/>
              <a:t>Military ID </a:t>
            </a:r>
          </a:p>
          <a:p>
            <a:r>
              <a:rPr lang="en-US" sz="1600"/>
              <a:t>Hospital birth record </a:t>
            </a:r>
          </a:p>
          <a:p>
            <a:r>
              <a:rPr lang="en-US" sz="1600"/>
              <a:t>Adoption records </a:t>
            </a:r>
          </a:p>
          <a:p>
            <a:r>
              <a:rPr lang="en-US" sz="1600"/>
              <a:t>Church baptismal record </a:t>
            </a:r>
          </a:p>
          <a:p>
            <a:r>
              <a:rPr lang="en-US" sz="1600"/>
              <a:t>Any other legal document that establishes identity </a:t>
            </a:r>
          </a:p>
          <a:p>
            <a:r>
              <a:rPr lang="en-US" sz="1600"/>
              <a:t>Immunizations </a:t>
            </a:r>
          </a:p>
          <a:p>
            <a:pPr lvl="1"/>
            <a:r>
              <a:rPr lang="en-US" sz="1600"/>
              <a:t>30-day provisional enrollment for student transferring from another district; or </a:t>
            </a:r>
          </a:p>
          <a:p>
            <a:pPr lvl="1"/>
            <a:r>
              <a:rPr lang="en-US" sz="1600"/>
              <a:t>Student with 1st series completing next required doses as rapidly as is medically feasible</a:t>
            </a:r>
          </a:p>
        </p:txBody>
      </p:sp>
    </p:spTree>
    <p:extLst>
      <p:ext uri="{BB962C8B-B14F-4D97-AF65-F5344CB8AC3E}">
        <p14:creationId xmlns:p14="http://schemas.microsoft.com/office/powerpoint/2010/main" val="2672637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a:latin typeface="Calibri" panose="020F0502020204030204" pitchFamily="34" charset="0"/>
              </a:rPr>
              <a:t>COMPLIANCE MONITORING TEAM</a:t>
            </a:r>
            <a:endParaRPr lang="en-US">
              <a:latin typeface="Calibri" panose="020F0502020204030204" pitchFamily="34" charset="0"/>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47949862"/>
              </p:ext>
            </p:extLst>
          </p:nvPr>
        </p:nvGraphicFramePr>
        <p:xfrm>
          <a:off x="457200" y="2820889"/>
          <a:ext cx="8229600" cy="2998120"/>
        </p:xfrm>
        <a:graphic>
          <a:graphicData uri="http://schemas.openxmlformats.org/drawingml/2006/table">
            <a:tbl>
              <a:tblPr firstRow="1" bandRow="1">
                <a:tableStyleId>{85BE263C-DBD7-4A20-BB59-AAB30ACAA65A}</a:tableStyleId>
              </a:tblPr>
              <a:tblGrid>
                <a:gridCol w="1871932">
                  <a:extLst>
                    <a:ext uri="{9D8B030D-6E8A-4147-A177-3AD203B41FA5}">
                      <a16:colId xmlns:a16="http://schemas.microsoft.com/office/drawing/2014/main" val="20000"/>
                    </a:ext>
                  </a:extLst>
                </a:gridCol>
                <a:gridCol w="2812211">
                  <a:extLst>
                    <a:ext uri="{9D8B030D-6E8A-4147-A177-3AD203B41FA5}">
                      <a16:colId xmlns:a16="http://schemas.microsoft.com/office/drawing/2014/main" val="20001"/>
                    </a:ext>
                  </a:extLst>
                </a:gridCol>
                <a:gridCol w="3545457">
                  <a:extLst>
                    <a:ext uri="{9D8B030D-6E8A-4147-A177-3AD203B41FA5}">
                      <a16:colId xmlns:a16="http://schemas.microsoft.com/office/drawing/2014/main" val="20002"/>
                    </a:ext>
                  </a:extLst>
                </a:gridCol>
              </a:tblGrid>
              <a:tr h="73911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a:solidFill>
                            <a:schemeClr val="tx1"/>
                          </a:solidFill>
                        </a:rPr>
                        <a:t>Email</a:t>
                      </a:r>
                      <a:endParaRPr lang="en-US" sz="1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tx1"/>
                          </a:solidFill>
                        </a:rPr>
                        <a:t>Senior Compliance Analyst</a:t>
                      </a:r>
                      <a:endParaRPr lang="en-US" sz="1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tx1"/>
                          </a:solidFill>
                        </a:rPr>
                        <a:t>Sr. Student Information Rep</a:t>
                      </a:r>
                      <a:endParaRPr lang="en-US" sz="1600" b="1">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70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a:t>Craig.Zeno@houstonisd.org</a:t>
                      </a:r>
                      <a:endParaRPr lang="en-US" sz="9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u="none" strike="noStrike" kern="1200" baseline="0"/>
                        <a:t>Craig Zeno</a:t>
                      </a:r>
                      <a:endParaRPr lang="en-US" sz="1600" b="0"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chemeClr val="tx1"/>
                          </a:solidFill>
                          <a:latin typeface="+mn-lt"/>
                          <a:ea typeface="+mn-ea"/>
                          <a:cs typeface="+mn-cs"/>
                        </a:rPr>
                        <a:t>Berta Garcia/Lisa Shannon/Valencia Semien</a:t>
                      </a: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6338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t>lsmith3@houstonisd.org</a:t>
                      </a: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Latonya Smith</a:t>
                      </a: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u="none" strike="noStrike" kern="1200" baseline="0"/>
                        <a:t>Alma Salazar, </a:t>
                      </a:r>
                      <a:r>
                        <a:rPr lang="en-US" sz="1600" u="none" strike="noStrike" kern="1200" baseline="0" err="1"/>
                        <a:t>Dachundralyn</a:t>
                      </a:r>
                      <a:r>
                        <a:rPr lang="en-US" sz="1600" u="none" strike="noStrike" kern="1200" baseline="0"/>
                        <a:t> Palmer, </a:t>
                      </a:r>
                      <a:r>
                        <a:rPr lang="en-US" sz="1600" u="none" strike="noStrike" kern="1200" baseline="0" err="1"/>
                        <a:t>Glennedo</a:t>
                      </a:r>
                      <a:r>
                        <a:rPr lang="en-US" sz="1600" u="none" strike="noStrike" kern="1200" baseline="0"/>
                        <a:t> Hurts</a:t>
                      </a:r>
                      <a:endParaRPr lang="en-US" sz="1600" b="0" i="0" u="none" strike="noStrike" kern="1200" baseline="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785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a:solidFill>
                            <a:schemeClr val="tx1"/>
                          </a:solidFill>
                        </a:rPr>
                        <a:t>TBA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t>Vacancy</a:t>
                      </a: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600"/>
                        <a:t>Rachel Betancourt/Felicia Freeman/Rose Fuentes/Nina Grant</a:t>
                      </a:r>
                      <a:endParaRPr lang="en-US" sz="16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457200" y="1417638"/>
            <a:ext cx="8229600" cy="147732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This team reviews manual / data for Discipline and PEIMS Leavers/Dropouts, collaborates with special populations departments to ensure data integrity, conducts training and assists the State Reporting Team by overseeing the campus data correction process. In addition, they manage four Sr. Student Information Representatives.</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009237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ENROLLMENT</a:t>
            </a:r>
            <a:endParaRPr lang="en-US" sz="36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3"/>
          <p:cNvSpPr>
            <a:spLocks noGrp="1" noChangeArrowheads="1"/>
          </p:cNvSpPr>
          <p:nvPr>
            <p:ph idx="1"/>
          </p:nvPr>
        </p:nvSpPr>
        <p:spPr/>
        <p:txBody>
          <a:bodyPr/>
          <a:lstStyle/>
          <a:p>
            <a:pPr eaLnBrk="1" hangingPunct="1"/>
            <a:r>
              <a:rPr lang="en-US" sz="2800">
                <a:latin typeface="Calibri" pitchFamily="34" charset="0"/>
              </a:rPr>
              <a:t>A student who is homeless as defined by the McKinney-Vento Homeless Education Act shall be admitted into HISD </a:t>
            </a:r>
          </a:p>
          <a:p>
            <a:pPr eaLnBrk="1" hangingPunct="1"/>
            <a:r>
              <a:rPr lang="en-US" sz="2800">
                <a:latin typeface="Calibri" pitchFamily="34" charset="0"/>
              </a:rPr>
              <a:t>Student Residency Questionnaire (homeless) Foster Care Required Info </a:t>
            </a:r>
          </a:p>
          <a:p>
            <a:pPr eaLnBrk="1" hangingPunct="1"/>
            <a:r>
              <a:rPr lang="en-US" sz="2800">
                <a:latin typeface="Calibri" pitchFamily="34" charset="0"/>
              </a:rPr>
              <a:t>Home Language Survey</a:t>
            </a:r>
          </a:p>
          <a:p>
            <a:pPr eaLnBrk="1" hangingPunct="1"/>
            <a:endParaRPr lang="en-US"/>
          </a:p>
        </p:txBody>
      </p:sp>
    </p:spTree>
    <p:extLst>
      <p:ext uri="{BB962C8B-B14F-4D97-AF65-F5344CB8AC3E}">
        <p14:creationId xmlns:p14="http://schemas.microsoft.com/office/powerpoint/2010/main" val="23097072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ENROLLMENT</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3">
            <a:extLst>
              <a:ext uri="{FF2B5EF4-FFF2-40B4-BE49-F238E27FC236}">
                <a16:creationId xmlns:a16="http://schemas.microsoft.com/office/drawing/2014/main" id="{B3517A6A-8690-4756-88CE-97B5C7D66FDC}"/>
              </a:ext>
            </a:extLst>
          </p:cNvPr>
          <p:cNvSpPr>
            <a:spLocks noGrp="1" noChangeArrowheads="1"/>
          </p:cNvSpPr>
          <p:nvPr>
            <p:ph idx="1"/>
          </p:nvPr>
        </p:nvSpPr>
        <p:spPr>
          <a:xfrm>
            <a:off x="457200" y="1600200"/>
            <a:ext cx="8229600" cy="4525963"/>
          </a:xfrm>
        </p:spPr>
        <p:txBody>
          <a:bodyPr>
            <a:normAutofit/>
          </a:bodyPr>
          <a:lstStyle/>
          <a:p>
            <a:pPr marL="274320" indent="-274320" eaLnBrk="1" fontAlgn="auto" hangingPunct="1">
              <a:spcAft>
                <a:spcPts val="0"/>
              </a:spcAft>
              <a:buClr>
                <a:schemeClr val="accent3"/>
              </a:buClr>
              <a:buFont typeface="Wingdings 2"/>
              <a:buChar char=""/>
              <a:defRPr/>
            </a:pPr>
            <a:r>
              <a:rPr lang="en-US" sz="2800">
                <a:latin typeface="Calibri" pitchFamily="34" charset="0"/>
              </a:rPr>
              <a:t>Verify if student has local ID number in HISD Connect</a:t>
            </a:r>
          </a:p>
          <a:p>
            <a:pPr marL="274320" indent="-274320" eaLnBrk="1" fontAlgn="auto" hangingPunct="1">
              <a:spcAft>
                <a:spcPts val="0"/>
              </a:spcAft>
              <a:buClr>
                <a:schemeClr val="accent3"/>
              </a:buClr>
              <a:buFont typeface="Wingdings 2"/>
              <a:buChar char=""/>
              <a:defRPr/>
            </a:pPr>
            <a:r>
              <a:rPr lang="en-US" sz="2800">
                <a:latin typeface="Calibri" pitchFamily="34" charset="0"/>
              </a:rPr>
              <a:t>Access TSDS Unique ID to check to see if the student is listed in the Unique ID Database and to make sure the correct Unique ID number is used. </a:t>
            </a:r>
          </a:p>
          <a:p>
            <a:pPr marL="640080" lvl="1" indent="-246888" eaLnBrk="1" fontAlgn="auto" hangingPunct="1">
              <a:spcBef>
                <a:spcPts val="324"/>
              </a:spcBef>
              <a:spcAft>
                <a:spcPts val="0"/>
              </a:spcAft>
              <a:buFont typeface="Wingdings 2"/>
              <a:buChar char=""/>
              <a:defRPr/>
            </a:pPr>
            <a:r>
              <a:rPr lang="en-US">
                <a:latin typeface="Calibri" pitchFamily="34" charset="0"/>
              </a:rPr>
              <a:t>Essential when enrolling student from </a:t>
            </a:r>
            <a:r>
              <a:rPr lang="en-US" u="sng">
                <a:latin typeface="Calibri" pitchFamily="34" charset="0"/>
              </a:rPr>
              <a:t>out of district</a:t>
            </a:r>
          </a:p>
          <a:p>
            <a:pPr marL="640080" lvl="1" indent="-246888" eaLnBrk="1" fontAlgn="auto" hangingPunct="1">
              <a:spcBef>
                <a:spcPts val="324"/>
              </a:spcBef>
              <a:spcAft>
                <a:spcPts val="0"/>
              </a:spcAft>
              <a:buFont typeface="Wingdings 2"/>
              <a:buChar char=""/>
              <a:defRPr/>
            </a:pPr>
            <a:r>
              <a:rPr lang="en-US">
                <a:latin typeface="Calibri" pitchFamily="34" charset="0"/>
              </a:rPr>
              <a:t>Helps avoid TSDS Unique ID discrepancies</a:t>
            </a:r>
          </a:p>
        </p:txBody>
      </p:sp>
    </p:spTree>
    <p:extLst>
      <p:ext uri="{BB962C8B-B14F-4D97-AF65-F5344CB8AC3E}">
        <p14:creationId xmlns:p14="http://schemas.microsoft.com/office/powerpoint/2010/main" val="3508715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8427E-6BB1-497C-82F0-8289AA6F3D94}"/>
              </a:ext>
            </a:extLst>
          </p:cNvPr>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Online Enrollment Verification Steps</a:t>
            </a:r>
          </a:p>
        </p:txBody>
      </p:sp>
      <p:pic>
        <p:nvPicPr>
          <p:cNvPr id="5" name="Content Placeholder 4">
            <a:extLst>
              <a:ext uri="{FF2B5EF4-FFF2-40B4-BE49-F238E27FC236}">
                <a16:creationId xmlns:a16="http://schemas.microsoft.com/office/drawing/2014/main" id="{168932CF-0B58-4A74-89D5-ADFBB62BC6A1}"/>
              </a:ext>
            </a:extLst>
          </p:cNvPr>
          <p:cNvPicPr>
            <a:picLocks noGrp="1" noChangeAspect="1"/>
          </p:cNvPicPr>
          <p:nvPr>
            <p:ph idx="1"/>
          </p:nvPr>
        </p:nvPicPr>
        <p:blipFill>
          <a:blip r:embed="rId2"/>
          <a:stretch>
            <a:fillRect/>
          </a:stretch>
        </p:blipFill>
        <p:spPr>
          <a:xfrm>
            <a:off x="435934" y="2942609"/>
            <a:ext cx="8250865" cy="3010554"/>
          </a:xfrm>
          <a:prstGeom prst="rect">
            <a:avLst/>
          </a:prstGeom>
        </p:spPr>
      </p:pic>
      <p:sp>
        <p:nvSpPr>
          <p:cNvPr id="4" name="Slide Number Placeholder 3">
            <a:extLst>
              <a:ext uri="{FF2B5EF4-FFF2-40B4-BE49-F238E27FC236}">
                <a16:creationId xmlns:a16="http://schemas.microsoft.com/office/drawing/2014/main" id="{5440A2A6-C283-4F57-A99E-AD38F362888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745D05CE-ACB6-4946-9154-8F57815819FE}"/>
              </a:ext>
            </a:extLst>
          </p:cNvPr>
          <p:cNvSpPr/>
          <p:nvPr/>
        </p:nvSpPr>
        <p:spPr>
          <a:xfrm>
            <a:off x="542260" y="1523758"/>
            <a:ext cx="8059479" cy="101566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Arial"/>
                <a:ea typeface="+mn-ea"/>
                <a:cs typeface="+mn-cs"/>
              </a:rPr>
              <a:t>Below you will find a listing of high-level summary verification steps that will be required in efforts to ensure we are delivering accurate student information.</a:t>
            </a:r>
          </a:p>
        </p:txBody>
      </p:sp>
    </p:spTree>
    <p:extLst>
      <p:ext uri="{BB962C8B-B14F-4D97-AF65-F5344CB8AC3E}">
        <p14:creationId xmlns:p14="http://schemas.microsoft.com/office/powerpoint/2010/main" val="40642279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ENROLLMENT</a:t>
            </a:r>
            <a:endParaRPr lang="en-US" sz="36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3">
            <a:extLst>
              <a:ext uri="{FF2B5EF4-FFF2-40B4-BE49-F238E27FC236}">
                <a16:creationId xmlns:a16="http://schemas.microsoft.com/office/drawing/2014/main" id="{519904FC-937F-4159-A345-F8213897004F}"/>
              </a:ext>
            </a:extLst>
          </p:cNvPr>
          <p:cNvSpPr>
            <a:spLocks noGrp="1" noChangeArrowheads="1"/>
          </p:cNvSpPr>
          <p:nvPr>
            <p:ph idx="1"/>
          </p:nvPr>
        </p:nvSpPr>
        <p:spPr>
          <a:xfrm>
            <a:off x="457200" y="1600200"/>
            <a:ext cx="8229600" cy="4525963"/>
          </a:xfrm>
          <a:noFill/>
        </p:spPr>
        <p:txBody>
          <a:bodyPr vert="horz" lIns="91440" tIns="45720" rIns="91440" bIns="45720" rtlCol="0" anchor="t">
            <a:normAutofit/>
          </a:bodyPr>
          <a:lstStyle/>
          <a:p>
            <a:pPr marL="365760" indent="-255905" eaLnBrk="1" fontAlgn="auto" hangingPunct="1">
              <a:lnSpc>
                <a:spcPct val="90000"/>
              </a:lnSpc>
              <a:spcAft>
                <a:spcPts val="0"/>
              </a:spcAft>
              <a:buFont typeface="Wingdings 3"/>
              <a:buChar char=""/>
              <a:defRPr/>
            </a:pPr>
            <a:r>
              <a:rPr lang="en-US" sz="2900">
                <a:latin typeface="+mj-lt"/>
              </a:rPr>
              <a:t>Opening of School Reminders</a:t>
            </a:r>
            <a:endParaRPr lang="en-US"/>
          </a:p>
          <a:p>
            <a:pPr marL="365760" indent="-255905" eaLnBrk="1" fontAlgn="auto" hangingPunct="1">
              <a:lnSpc>
                <a:spcPct val="90000"/>
              </a:lnSpc>
              <a:spcAft>
                <a:spcPts val="0"/>
              </a:spcAft>
              <a:buFont typeface="Wingdings" pitchFamily="2" charset="2"/>
              <a:buNone/>
              <a:defRPr/>
            </a:pPr>
            <a:r>
              <a:rPr lang="en-US" sz="2900">
                <a:latin typeface="+mj-lt"/>
              </a:rPr>
              <a:t>	-	</a:t>
            </a:r>
            <a:r>
              <a:rPr lang="en-US" sz="2800">
                <a:latin typeface="+mj-lt"/>
              </a:rPr>
              <a:t>Thorough District Search in HISD Connect and TSDS Unique ID</a:t>
            </a:r>
            <a:endParaRPr lang="en-US" sz="2800">
              <a:latin typeface="+mj-lt"/>
              <a:cs typeface="Arial"/>
            </a:endParaRPr>
          </a:p>
          <a:p>
            <a:pPr marL="365760" indent="-255905" eaLnBrk="1" fontAlgn="auto" hangingPunct="1">
              <a:lnSpc>
                <a:spcPct val="90000"/>
              </a:lnSpc>
              <a:spcAft>
                <a:spcPts val="0"/>
              </a:spcAft>
              <a:buFont typeface="Wingdings" pitchFamily="2" charset="2"/>
              <a:buNone/>
              <a:defRPr/>
            </a:pPr>
            <a:r>
              <a:rPr lang="en-US" sz="2800">
                <a:latin typeface="+mj-lt"/>
              </a:rPr>
              <a:t>	-	ADA Eligibility Code</a:t>
            </a:r>
            <a:endParaRPr lang="en-US" sz="2800">
              <a:latin typeface="+mj-lt"/>
              <a:cs typeface="Arial"/>
            </a:endParaRPr>
          </a:p>
          <a:p>
            <a:pPr marL="966470" lvl="1" indent="-457200">
              <a:lnSpc>
                <a:spcPct val="90000"/>
              </a:lnSpc>
              <a:defRPr/>
            </a:pPr>
            <a:r>
              <a:rPr lang="en-US" sz="2400">
                <a:latin typeface="+mj-lt"/>
              </a:rPr>
              <a:t>Please ensure that Kinder students are changed from an ADA eligibility code 2 to 1</a:t>
            </a:r>
            <a:endParaRPr lang="en-US" sz="2400">
              <a:latin typeface="+mj-lt"/>
              <a:cs typeface="Arial"/>
            </a:endParaRPr>
          </a:p>
          <a:p>
            <a:pPr marL="365760" indent="-255905" eaLnBrk="1" fontAlgn="auto" hangingPunct="1">
              <a:lnSpc>
                <a:spcPct val="90000"/>
              </a:lnSpc>
              <a:spcAft>
                <a:spcPts val="0"/>
              </a:spcAft>
              <a:buFont typeface="Wingdings" pitchFamily="2" charset="2"/>
              <a:buNone/>
              <a:defRPr/>
            </a:pPr>
            <a:r>
              <a:rPr lang="en-US" sz="2800">
                <a:latin typeface="+mj-lt"/>
              </a:rPr>
              <a:t>	-	Transfer Exception Reason</a:t>
            </a:r>
            <a:endParaRPr lang="en-US" sz="2800">
              <a:latin typeface="+mj-lt"/>
              <a:cs typeface="Arial"/>
            </a:endParaRPr>
          </a:p>
          <a:p>
            <a:pPr marL="365760" indent="-255905" eaLnBrk="1" fontAlgn="auto" hangingPunct="1">
              <a:lnSpc>
                <a:spcPct val="90000"/>
              </a:lnSpc>
              <a:spcAft>
                <a:spcPts val="0"/>
              </a:spcAft>
              <a:buFont typeface="Wingdings" pitchFamily="2" charset="2"/>
              <a:buNone/>
              <a:defRPr/>
            </a:pPr>
            <a:r>
              <a:rPr lang="en-US" sz="2800">
                <a:latin typeface="+mj-lt"/>
              </a:rPr>
              <a:t>	-	Students Released by FSC through 	</a:t>
            </a:r>
            <a:r>
              <a:rPr lang="en-US" sz="2400">
                <a:solidFill>
                  <a:schemeClr val="accent1">
                    <a:lumMod val="50000"/>
                  </a:schemeClr>
                </a:solidFill>
                <a:latin typeface="+mj-lt"/>
                <a:hlinkClick r:id="rId2">
                  <a:extLst>
                    <a:ext uri="{A12FA001-AC4F-418D-AE19-62706E023703}">
                      <ahyp:hlinkClr xmlns:ahyp="http://schemas.microsoft.com/office/drawing/2018/hyperlinkcolor" val="tx"/>
                    </a:ext>
                  </a:extLst>
                </a:hlinkClick>
              </a:rPr>
              <a:t>FSC@houstonisd.org</a:t>
            </a:r>
            <a:r>
              <a:rPr lang="en-US" sz="2400">
                <a:solidFill>
                  <a:schemeClr val="accent1">
                    <a:lumMod val="50000"/>
                  </a:schemeClr>
                </a:solidFill>
                <a:latin typeface="+mj-lt"/>
              </a:rPr>
              <a:t> </a:t>
            </a:r>
            <a:r>
              <a:rPr lang="en-US" sz="2000">
                <a:latin typeface="+mj-lt"/>
              </a:rPr>
              <a:t>from </a:t>
            </a:r>
            <a:r>
              <a:rPr lang="en-US" sz="2000">
                <a:solidFill>
                  <a:schemeClr val="tx1"/>
                </a:solidFill>
                <a:highlight>
                  <a:srgbClr val="FFFF00"/>
                </a:highlight>
                <a:latin typeface="+mj-lt"/>
              </a:rPr>
              <a:t>8/11/2022 until 08/22/2022</a:t>
            </a:r>
            <a:endParaRPr lang="en-US" sz="2000">
              <a:solidFill>
                <a:schemeClr val="tx1"/>
              </a:solidFill>
              <a:highlight>
                <a:srgbClr val="FFFF00"/>
              </a:highlight>
              <a:latin typeface="+mj-lt"/>
              <a:cs typeface="Arial"/>
            </a:endParaRPr>
          </a:p>
        </p:txBody>
      </p:sp>
    </p:spTree>
    <p:extLst>
      <p:ext uri="{BB962C8B-B14F-4D97-AF65-F5344CB8AC3E}">
        <p14:creationId xmlns:p14="http://schemas.microsoft.com/office/powerpoint/2010/main" val="994591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82F0-1A15-4C5B-82A9-6CDEACA35300}"/>
              </a:ext>
            </a:extLst>
          </p:cNvPr>
          <p:cNvSpPr>
            <a:spLocks noGrp="1"/>
          </p:cNvSpPr>
          <p:nvPr>
            <p:ph type="ctrTitle"/>
          </p:nvPr>
        </p:nvSpPr>
        <p:spPr>
          <a:xfrm>
            <a:off x="457200" y="883001"/>
            <a:ext cx="8355496" cy="2665542"/>
          </a:xfrm>
        </p:spPr>
        <p:txBody>
          <a:bodyPr/>
          <a:lstStyle/>
          <a:p>
            <a:pPr defTabSz="819335">
              <a:lnSpc>
                <a:spcPts val="5500"/>
              </a:lnSpc>
              <a:spcBef>
                <a:spcPct val="20000"/>
              </a:spcBef>
            </a:pPr>
            <a:br>
              <a:rPr lang="en-US">
                <a:latin typeface="Calibri" panose="020F0502020204030204" pitchFamily="34" charset="0"/>
              </a:rPr>
            </a:br>
            <a:r>
              <a:rPr lang="en-US" sz="5400">
                <a:latin typeface="Arial" panose="020B0604020202020204" pitchFamily="34" charset="0"/>
                <a:cs typeface="Arial" panose="020B0604020202020204" pitchFamily="34" charset="0"/>
              </a:rPr>
              <a:t>Attendance and Membership Updates</a:t>
            </a:r>
            <a:br>
              <a:rPr lang="en-US" sz="4000">
                <a:latin typeface="Calibri" panose="020F0502020204030204" pitchFamily="34" charset="0"/>
              </a:rPr>
            </a:br>
            <a:br>
              <a:rPr lang="en-US" sz="4000">
                <a:solidFill>
                  <a:prstClr val="white"/>
                </a:solidFill>
                <a:latin typeface="Calibri" panose="020F0502020204030204" pitchFamily="34" charset="0"/>
              </a:rPr>
            </a:br>
            <a:br>
              <a:rPr lang="en-US" sz="4000">
                <a:solidFill>
                  <a:prstClr val="white"/>
                </a:solidFill>
                <a:latin typeface="Calibri" panose="020F0502020204030204" pitchFamily="34" charset="0"/>
              </a:rPr>
            </a:br>
            <a:br>
              <a:rPr lang="en-US" sz="4000">
                <a:solidFill>
                  <a:prstClr val="white"/>
                </a:solidFill>
                <a:latin typeface="Calibri" panose="020F0502020204030204" pitchFamily="34" charset="0"/>
              </a:rPr>
            </a:br>
            <a:endParaRPr lang="en-US" sz="4000">
              <a:latin typeface="Calibri" panose="020F0502020204030204" pitchFamily="34" charset="0"/>
            </a:endParaRPr>
          </a:p>
        </p:txBody>
      </p:sp>
      <p:sp>
        <p:nvSpPr>
          <p:cNvPr id="4" name="Slide Number Placeholder 3">
            <a:extLst>
              <a:ext uri="{FF2B5EF4-FFF2-40B4-BE49-F238E27FC236}">
                <a16:creationId xmlns:a16="http://schemas.microsoft.com/office/drawing/2014/main" id="{31389AF9-7A5D-4FEB-AB2D-EDE6A7917D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ubtitle 5">
            <a:extLst>
              <a:ext uri="{FF2B5EF4-FFF2-40B4-BE49-F238E27FC236}">
                <a16:creationId xmlns:a16="http://schemas.microsoft.com/office/drawing/2014/main" id="{A7CC8B9B-557C-4D2B-A686-3826CAF66DB1}"/>
              </a:ext>
            </a:extLst>
          </p:cNvPr>
          <p:cNvSpPr>
            <a:spLocks noGrp="1"/>
          </p:cNvSpPr>
          <p:nvPr>
            <p:ph type="subTitle" idx="1"/>
          </p:nvPr>
        </p:nvSpPr>
        <p:spPr>
          <a:xfrm>
            <a:off x="331304" y="3429000"/>
            <a:ext cx="7677431" cy="654341"/>
          </a:xfrm>
        </p:spPr>
        <p:txBody>
          <a:bodyPr/>
          <a:lstStyle/>
          <a:p>
            <a:endParaRPr lang="en-US"/>
          </a:p>
        </p:txBody>
      </p:sp>
    </p:spTree>
    <p:extLst>
      <p:ext uri="{BB962C8B-B14F-4D97-AF65-F5344CB8AC3E}">
        <p14:creationId xmlns:p14="http://schemas.microsoft.com/office/powerpoint/2010/main" val="4535892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767C5-86C4-4304-99AE-E007E3401EDD}"/>
              </a:ext>
            </a:extLst>
          </p:cNvPr>
          <p:cNvSpPr>
            <a:spLocks noGrp="1"/>
          </p:cNvSpPr>
          <p:nvPr>
            <p:ph type="title"/>
          </p:nvPr>
        </p:nvSpPr>
        <p:spPr/>
        <p:txBody>
          <a:bodyPr>
            <a:normAutofit/>
          </a:bodyPr>
          <a:lstStyle/>
          <a:p>
            <a:r>
              <a:rPr lang="en-US">
                <a:solidFill>
                  <a:schemeClr val="tx1">
                    <a:lumMod val="95000"/>
                    <a:lumOff val="5000"/>
                  </a:schemeClr>
                </a:solidFill>
                <a:latin typeface="Calibri"/>
              </a:rPr>
              <a:t>Membership Reconciliation</a:t>
            </a:r>
          </a:p>
        </p:txBody>
      </p:sp>
      <p:sp>
        <p:nvSpPr>
          <p:cNvPr id="3" name="Content Placeholder 2">
            <a:extLst>
              <a:ext uri="{FF2B5EF4-FFF2-40B4-BE49-F238E27FC236}">
                <a16:creationId xmlns:a16="http://schemas.microsoft.com/office/drawing/2014/main" id="{00985D94-9C51-4FFD-98CF-EB019C669286}"/>
              </a:ext>
            </a:extLst>
          </p:cNvPr>
          <p:cNvSpPr>
            <a:spLocks noGrp="1"/>
          </p:cNvSpPr>
          <p:nvPr>
            <p:ph idx="1"/>
          </p:nvPr>
        </p:nvSpPr>
        <p:spPr/>
        <p:txBody>
          <a:bodyPr vert="horz" lIns="91440" tIns="45720" rIns="91440" bIns="45720" rtlCol="0" anchor="t">
            <a:normAutofit fontScale="25000" lnSpcReduction="20000"/>
          </a:bodyPr>
          <a:lstStyle/>
          <a:p>
            <a:pPr marL="0" indent="0" algn="just">
              <a:buNone/>
            </a:pPr>
            <a:r>
              <a:rPr lang="en-US" sz="7200"/>
              <a:t>Student membership from the teacher’s roster is to be reconciled to the attendance accounting records at the end of the first and fourth six-week reporting periods. The reconciliation is to verify that all students are reported on attendance records and that “no show” students have been purged from the attendance accounting system. District personnel has developed a form to be used at the end of the first and fourth six-week reporting periods to show the total number of students in membership in each teacher’s class during the official attendance period (See Appendix ). The total number of students in membership is to be reconciled to the total number of students listed in attendance accounting records. The district PEIMS coordinator and his or her supervisor must certify this document with their signatures. If your district uses a paperless attendance accounting system, the electronic equivalent of a signature page (for example, a feature that allows certifiers to indicate their certification of data electronically) is acceptable in lieu of a paper signature page. The reconciliation does not need to be conducted on the last day of the six-week reporting period. However, it should be conducted no later than the final week of the six-week period. The reconciliation should be for the official attendance period (usually second period).  </a:t>
            </a:r>
            <a:endParaRPr lang="en-US"/>
          </a:p>
          <a:p>
            <a:pPr marL="0" indent="0">
              <a:buNone/>
            </a:pPr>
            <a:endParaRPr lang="en-US">
              <a:cs typeface="Arial"/>
            </a:endParaRPr>
          </a:p>
        </p:txBody>
      </p:sp>
      <p:sp>
        <p:nvSpPr>
          <p:cNvPr id="4" name="Slide Number Placeholder 3">
            <a:extLst>
              <a:ext uri="{FF2B5EF4-FFF2-40B4-BE49-F238E27FC236}">
                <a16:creationId xmlns:a16="http://schemas.microsoft.com/office/drawing/2014/main" id="{9A940A12-DB66-4AC2-BC42-614CEB948E7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65953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977047A-6787-5E73-CC93-5CA48D49714D}"/>
              </a:ext>
            </a:extLst>
          </p:cNvPr>
          <p:cNvSpPr>
            <a:spLocks noGrp="1"/>
          </p:cNvSpPr>
          <p:nvPr>
            <p:ph type="sldNum" sz="quarter" idx="12"/>
          </p:nvPr>
        </p:nvSpPr>
        <p:spPr/>
        <p:txBody>
          <a:bodyPr/>
          <a:lstStyle/>
          <a:p>
            <a:fld id="{FD52C1F8-3BA5-F24E-8618-E52498D87186}" type="slidenum">
              <a:rPr lang="en-US" smtClean="0"/>
              <a:t>46</a:t>
            </a:fld>
            <a:endParaRPr lang="en-US"/>
          </a:p>
        </p:txBody>
      </p:sp>
      <p:sp>
        <p:nvSpPr>
          <p:cNvPr id="2" name="Title 1">
            <a:extLst>
              <a:ext uri="{FF2B5EF4-FFF2-40B4-BE49-F238E27FC236}">
                <a16:creationId xmlns:a16="http://schemas.microsoft.com/office/drawing/2014/main" id="{D81035DB-7BA6-9ABA-2270-49C7427D40BE}"/>
              </a:ext>
            </a:extLst>
          </p:cNvPr>
          <p:cNvSpPr>
            <a:spLocks noGrp="1"/>
          </p:cNvSpPr>
          <p:nvPr>
            <p:ph type="title" idx="4294967295"/>
          </p:nvPr>
        </p:nvSpPr>
        <p:spPr>
          <a:xfrm>
            <a:off x="466078" y="274637"/>
            <a:ext cx="8220722" cy="488842"/>
          </a:xfrm>
        </p:spPr>
        <p:txBody>
          <a:bodyPr>
            <a:normAutofit fontScale="90000"/>
          </a:bodyPr>
          <a:lstStyle/>
          <a:p>
            <a:pPr algn="ctr"/>
            <a:r>
              <a:rPr lang="en-US"/>
              <a:t>Two New Attendance Codes</a:t>
            </a:r>
          </a:p>
        </p:txBody>
      </p:sp>
      <p:graphicFrame>
        <p:nvGraphicFramePr>
          <p:cNvPr id="7" name="Table 7">
            <a:extLst>
              <a:ext uri="{FF2B5EF4-FFF2-40B4-BE49-F238E27FC236}">
                <a16:creationId xmlns:a16="http://schemas.microsoft.com/office/drawing/2014/main" id="{50A1EC7F-6FCC-4EEE-BC25-7C09DEF63D1B}"/>
              </a:ext>
            </a:extLst>
          </p:cNvPr>
          <p:cNvGraphicFramePr>
            <a:graphicFrameLocks noGrp="1"/>
          </p:cNvGraphicFramePr>
          <p:nvPr>
            <p:ph idx="4294967295"/>
            <p:extLst>
              <p:ext uri="{D42A27DB-BD31-4B8C-83A1-F6EECF244321}">
                <p14:modId xmlns:p14="http://schemas.microsoft.com/office/powerpoint/2010/main" val="935562044"/>
              </p:ext>
            </p:extLst>
          </p:nvPr>
        </p:nvGraphicFramePr>
        <p:xfrm>
          <a:off x="712433" y="938635"/>
          <a:ext cx="7719133" cy="5242560"/>
        </p:xfrm>
        <a:graphic>
          <a:graphicData uri="http://schemas.openxmlformats.org/drawingml/2006/table">
            <a:tbl>
              <a:tblPr firstRow="1" bandRow="1">
                <a:tableStyleId>{21E4AEA4-8DFA-4A89-87EB-49C32662AFE0}</a:tableStyleId>
              </a:tblPr>
              <a:tblGrid>
                <a:gridCol w="5425044">
                  <a:extLst>
                    <a:ext uri="{9D8B030D-6E8A-4147-A177-3AD203B41FA5}">
                      <a16:colId xmlns:a16="http://schemas.microsoft.com/office/drawing/2014/main" val="3659537839"/>
                    </a:ext>
                  </a:extLst>
                </a:gridCol>
                <a:gridCol w="1373955">
                  <a:extLst>
                    <a:ext uri="{9D8B030D-6E8A-4147-A177-3AD203B41FA5}">
                      <a16:colId xmlns:a16="http://schemas.microsoft.com/office/drawing/2014/main" val="962837107"/>
                    </a:ext>
                  </a:extLst>
                </a:gridCol>
                <a:gridCol w="920134">
                  <a:extLst>
                    <a:ext uri="{9D8B030D-6E8A-4147-A177-3AD203B41FA5}">
                      <a16:colId xmlns:a16="http://schemas.microsoft.com/office/drawing/2014/main" val="2175771234"/>
                    </a:ext>
                  </a:extLst>
                </a:gridCol>
              </a:tblGrid>
              <a:tr h="1310876">
                <a:tc>
                  <a:txBody>
                    <a:bodyPr/>
                    <a:lstStyle/>
                    <a:p>
                      <a:r>
                        <a:rPr lang="en-US" sz="1400" b="1" kern="1200">
                          <a:solidFill>
                            <a:schemeClr val="lt1"/>
                          </a:solidFill>
                          <a:effectLst/>
                          <a:latin typeface="+mn-lt"/>
                          <a:ea typeface="+mn-ea"/>
                          <a:cs typeface="+mn-cs"/>
                        </a:rPr>
                        <a:t> </a:t>
                      </a:r>
                    </a:p>
                    <a:p>
                      <a:r>
                        <a:rPr lang="en-US" sz="1400" b="1" kern="1200">
                          <a:solidFill>
                            <a:schemeClr val="lt1"/>
                          </a:solidFill>
                          <a:effectLst/>
                          <a:latin typeface="+mn-lt"/>
                          <a:ea typeface="+mn-ea"/>
                          <a:cs typeface="+mn-cs"/>
                        </a:rPr>
                        <a:t>A student not actually on campus at the time attendance is taken may be considered in attendance for FSP (Funding) purposes if the student:</a:t>
                      </a:r>
                    </a:p>
                    <a:p>
                      <a:r>
                        <a:rPr lang="en-US" sz="1400" b="1" kern="1200">
                          <a:solidFill>
                            <a:schemeClr val="lt1"/>
                          </a:solidFill>
                          <a:effectLst/>
                          <a:latin typeface="+mn-lt"/>
                          <a:ea typeface="+mn-ea"/>
                          <a:cs typeface="+mn-cs"/>
                        </a:rPr>
                        <a:t> </a:t>
                      </a:r>
                    </a:p>
                    <a:p>
                      <a:r>
                        <a:rPr lang="en-US" sz="1400" b="1" kern="1200">
                          <a:solidFill>
                            <a:schemeClr val="lt1"/>
                          </a:solidFill>
                          <a:effectLst/>
                          <a:latin typeface="+mn-lt"/>
                          <a:ea typeface="+mn-ea"/>
                          <a:cs typeface="+mn-cs"/>
                        </a:rPr>
                        <a:t>Note: The following codes require documentation that has signed and dated by the principal or principal’s designee.</a:t>
                      </a:r>
                      <a:endParaRPr lang="en-US" sz="1400">
                        <a:latin typeface="Arial Narrow" panose="020B0606020202030204" pitchFamily="34" charset="0"/>
                      </a:endParaRPr>
                    </a:p>
                  </a:txBody>
                  <a:tcPr/>
                </a:tc>
                <a:tc>
                  <a:txBody>
                    <a:bodyPr/>
                    <a:lstStyle/>
                    <a:p>
                      <a:endParaRPr lang="en-US" sz="1200"/>
                    </a:p>
                    <a:p>
                      <a:r>
                        <a:rPr lang="en-US" sz="1200"/>
                        <a:t>Description</a:t>
                      </a:r>
                    </a:p>
                  </a:txBody>
                  <a:tcPr/>
                </a:tc>
                <a:tc>
                  <a:txBody>
                    <a:bodyPr/>
                    <a:lstStyle/>
                    <a:p>
                      <a:endParaRPr lang="en-US" sz="1200"/>
                    </a:p>
                    <a:p>
                      <a:r>
                        <a:rPr lang="en-US" sz="1200"/>
                        <a:t>Short Code in HISD Connect</a:t>
                      </a:r>
                    </a:p>
                  </a:txBody>
                  <a:tcPr/>
                </a:tc>
                <a:extLst>
                  <a:ext uri="{0D108BD9-81ED-4DB2-BD59-A6C34878D82A}">
                    <a16:rowId xmlns:a16="http://schemas.microsoft.com/office/drawing/2014/main" val="3008026874"/>
                  </a:ext>
                </a:extLst>
              </a:tr>
              <a:tr h="983157">
                <a:tc>
                  <a:txBody>
                    <a:bodyPr/>
                    <a:lstStyle/>
                    <a:p>
                      <a:pPr lvl="0"/>
                      <a:r>
                        <a:rPr lang="en-US" sz="1200" kern="1200">
                          <a:solidFill>
                            <a:schemeClr val="dk1"/>
                          </a:solidFill>
                          <a:effectLst/>
                          <a:latin typeface="Arial Narrow" panose="020B0606020202030204" pitchFamily="34" charset="0"/>
                          <a:ea typeface="+mn-ea"/>
                          <a:cs typeface="+mn-cs"/>
                        </a:rPr>
                        <a:t>misses school for the purpose of visiting a driver’s license office to obtain a driver’s license or learner permit. The student must be enrolled in high school and 15 years of age or older. Your district may not excuse the student for more than one day of school during the period the student is enrolled in high school for each purpose (obtaining a driver’s license and obtaining a learner license). Your district must verify the student’s visit to the driver’s license office in accordance with</a:t>
                      </a:r>
                    </a:p>
                    <a:p>
                      <a:r>
                        <a:rPr lang="en-US" sz="1200" kern="1200">
                          <a:solidFill>
                            <a:schemeClr val="dk1"/>
                          </a:solidFill>
                          <a:effectLst/>
                          <a:latin typeface="Arial Narrow" panose="020B0606020202030204" pitchFamily="34" charset="0"/>
                          <a:ea typeface="+mn-ea"/>
                          <a:cs typeface="+mn-cs"/>
                        </a:rPr>
                        <a:t>the procedures adopted by your district.</a:t>
                      </a:r>
                      <a:endParaRPr lang="en-US" sz="1200">
                        <a:latin typeface="Arial Narrow" panose="020B0606020202030204" pitchFamily="34" charset="0"/>
                      </a:endParaRPr>
                    </a:p>
                  </a:txBody>
                  <a:tcPr/>
                </a:tc>
                <a:tc>
                  <a:txBody>
                    <a:bodyPr/>
                    <a:lstStyle/>
                    <a:p>
                      <a:pPr marL="69850" marR="0">
                        <a:lnSpc>
                          <a:spcPts val="1035"/>
                        </a:lnSpc>
                        <a:spcBef>
                          <a:spcPts val="0"/>
                        </a:spcBef>
                        <a:spcAft>
                          <a:spcPts val="0"/>
                        </a:spcAft>
                      </a:pPr>
                      <a:endParaRPr lang="en-US" sz="1200">
                        <a:effectLst/>
                        <a:latin typeface="Arial Narrow" panose="020B0606020202030204" pitchFamily="34" charset="0"/>
                        <a:ea typeface="Arial Narrow" panose="020B0606020202030204" pitchFamily="34" charset="0"/>
                        <a:cs typeface="Arial Narrow" panose="020B0606020202030204" pitchFamily="34" charset="0"/>
                      </a:endParaRPr>
                    </a:p>
                    <a:p>
                      <a:pPr marL="69850" marR="0">
                        <a:lnSpc>
                          <a:spcPts val="1035"/>
                        </a:lnSpc>
                        <a:spcBef>
                          <a:spcPts val="0"/>
                        </a:spcBef>
                        <a:spcAft>
                          <a:spcPts val="0"/>
                        </a:spcAft>
                      </a:pPr>
                      <a:r>
                        <a:rPr lang="en-US" sz="1200">
                          <a:effectLst/>
                          <a:latin typeface="Arial Narrow" panose="020B0606020202030204" pitchFamily="34" charset="0"/>
                          <a:ea typeface="Arial Narrow" panose="020B0606020202030204" pitchFamily="34" charset="0"/>
                          <a:cs typeface="Arial Narrow" panose="020B0606020202030204" pitchFamily="34" charset="0"/>
                        </a:rPr>
                        <a:t>Driver’s</a:t>
                      </a:r>
                      <a:r>
                        <a:rPr lang="en-US" sz="1200" spc="-15">
                          <a:effectLst/>
                          <a:latin typeface="Arial Narrow" panose="020B0606020202030204" pitchFamily="34" charset="0"/>
                          <a:ea typeface="Arial Narrow" panose="020B0606020202030204" pitchFamily="34" charset="0"/>
                          <a:cs typeface="Arial Narrow" panose="020B0606020202030204" pitchFamily="34" charset="0"/>
                        </a:rPr>
                        <a:t> </a:t>
                      </a:r>
                      <a:r>
                        <a:rPr lang="en-US" sz="1200">
                          <a:effectLst/>
                          <a:latin typeface="Arial Narrow" panose="020B0606020202030204" pitchFamily="34" charset="0"/>
                          <a:ea typeface="Arial Narrow" panose="020B0606020202030204" pitchFamily="34" charset="0"/>
                          <a:cs typeface="Arial Narrow" panose="020B0606020202030204" pitchFamily="34" charset="0"/>
                        </a:rPr>
                        <a:t>License</a:t>
                      </a:r>
                    </a:p>
                  </a:txBody>
                  <a:tcPr marL="0" marR="0" marT="0" marB="0"/>
                </a:tc>
                <a:tc>
                  <a:txBody>
                    <a:bodyPr/>
                    <a:lstStyle/>
                    <a:p>
                      <a:r>
                        <a:rPr lang="en-US" sz="1200" kern="1200">
                          <a:solidFill>
                            <a:schemeClr val="dk1"/>
                          </a:solidFill>
                          <a:effectLst/>
                          <a:latin typeface="Arial Narrow" panose="020B0606020202030204" pitchFamily="34" charset="0"/>
                          <a:ea typeface="+mn-ea"/>
                          <a:cs typeface="+mn-cs"/>
                        </a:rPr>
                        <a:t>DL</a:t>
                      </a:r>
                      <a:endParaRPr lang="en-US" sz="1200">
                        <a:latin typeface="Arial Narrow" panose="020B0606020202030204" pitchFamily="34" charset="0"/>
                      </a:endParaRPr>
                    </a:p>
                  </a:txBody>
                  <a:tcPr/>
                </a:tc>
                <a:extLst>
                  <a:ext uri="{0D108BD9-81ED-4DB2-BD59-A6C34878D82A}">
                    <a16:rowId xmlns:a16="http://schemas.microsoft.com/office/drawing/2014/main" val="2560800764"/>
                  </a:ext>
                </a:extLst>
              </a:tr>
              <a:tr h="1890687">
                <a:tc>
                  <a:txBody>
                    <a:bodyPr/>
                    <a:lstStyle/>
                    <a:p>
                      <a:r>
                        <a:rPr lang="en-US" sz="1200" kern="1200">
                          <a:solidFill>
                            <a:schemeClr val="dk1"/>
                          </a:solidFill>
                          <a:effectLst/>
                          <a:latin typeface="Arial Narrow" panose="020B0606020202030204" pitchFamily="34" charset="0"/>
                          <a:ea typeface="+mn-ea"/>
                          <a:cs typeface="+mn-cs"/>
                        </a:rPr>
                        <a:t>is absent as the result of a serious or life-threatening illness or related treatment that makes the student’s attendance infeasible. Documentation from a health care professional licensed, certified, or registered to practice in Texas must be provided that specifies the student’s illness and the anticipated period of the student’s absence relating to the illness or related treatment. A student with a mental health or substance abuse condition who is being treated for a serious illness (TEC, §25.087(b)(3)) in an outpatient day treatment program or partial hospitalization program, under the care of a health care professional licensed, certified, or registered to practice in Texas, shall be excused for the authorized treatment period, and shall not be withdrawn from school. The discharge summary from the outpatient day treatment or partial hospitalization program must include treatment admission and discharge dates to be provided to the school by the family upon return to school as documentation to excuse absences for the duration of the authorized outpatient treatment plan or partial hospitalization.</a:t>
                      </a:r>
                      <a:endParaRPr lang="en-US" sz="1200">
                        <a:latin typeface="Arial Narrow" panose="020B0606020202030204" pitchFamily="34" charset="0"/>
                      </a:endParaRPr>
                    </a:p>
                  </a:txBody>
                  <a:tcPr/>
                </a:tc>
                <a:tc>
                  <a:txBody>
                    <a:bodyPr/>
                    <a:lstStyle/>
                    <a:p>
                      <a:r>
                        <a:rPr lang="en-US" sz="1200" kern="1200">
                          <a:solidFill>
                            <a:schemeClr val="dk1"/>
                          </a:solidFill>
                          <a:effectLst/>
                          <a:latin typeface="Arial Narrow" panose="020B0606020202030204" pitchFamily="34" charset="0"/>
                          <a:ea typeface="+mn-ea"/>
                          <a:cs typeface="+mn-cs"/>
                        </a:rPr>
                        <a:t>Under Doctor’s Care</a:t>
                      </a:r>
                      <a:endParaRPr lang="en-US" sz="1200">
                        <a:latin typeface="Arial Narrow" panose="020B0606020202030204" pitchFamily="34" charset="0"/>
                      </a:endParaRPr>
                    </a:p>
                  </a:txBody>
                  <a:tcPr/>
                </a:tc>
                <a:tc>
                  <a:txBody>
                    <a:bodyPr/>
                    <a:lstStyle/>
                    <a:p>
                      <a:r>
                        <a:rPr lang="en-US" sz="1200" kern="1200">
                          <a:solidFill>
                            <a:schemeClr val="dk1"/>
                          </a:solidFill>
                          <a:effectLst/>
                          <a:latin typeface="Arial Narrow" panose="020B0606020202030204" pitchFamily="34" charset="0"/>
                          <a:ea typeface="+mn-ea"/>
                          <a:cs typeface="+mn-cs"/>
                        </a:rPr>
                        <a:t>UDC</a:t>
                      </a:r>
                      <a:endParaRPr lang="en-US" sz="1200">
                        <a:latin typeface="Arial Narrow" panose="020B0606020202030204" pitchFamily="34" charset="0"/>
                      </a:endParaRPr>
                    </a:p>
                  </a:txBody>
                  <a:tcPr/>
                </a:tc>
                <a:extLst>
                  <a:ext uri="{0D108BD9-81ED-4DB2-BD59-A6C34878D82A}">
                    <a16:rowId xmlns:a16="http://schemas.microsoft.com/office/drawing/2014/main" val="994381397"/>
                  </a:ext>
                </a:extLst>
              </a:tr>
            </a:tbl>
          </a:graphicData>
        </a:graphic>
      </p:graphicFrame>
    </p:spTree>
    <p:extLst>
      <p:ext uri="{BB962C8B-B14F-4D97-AF65-F5344CB8AC3E}">
        <p14:creationId xmlns:p14="http://schemas.microsoft.com/office/powerpoint/2010/main" val="6686592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82F0-1A15-4C5B-82A9-6CDEACA35300}"/>
              </a:ext>
            </a:extLst>
          </p:cNvPr>
          <p:cNvSpPr>
            <a:spLocks noGrp="1"/>
          </p:cNvSpPr>
          <p:nvPr>
            <p:ph type="ctrTitle"/>
          </p:nvPr>
        </p:nvSpPr>
        <p:spPr>
          <a:xfrm>
            <a:off x="457200" y="883001"/>
            <a:ext cx="8355496" cy="2665542"/>
          </a:xfrm>
        </p:spPr>
        <p:txBody>
          <a:bodyPr/>
          <a:lstStyle/>
          <a:p>
            <a:pPr defTabSz="819335">
              <a:lnSpc>
                <a:spcPts val="5500"/>
              </a:lnSpc>
              <a:spcBef>
                <a:spcPct val="20000"/>
              </a:spcBef>
            </a:pPr>
            <a:r>
              <a:rPr lang="en-US" sz="4000">
                <a:latin typeface="Arial" panose="020B0604020202020204" pitchFamily="34" charset="0"/>
                <a:cs typeface="Arial" panose="020B0604020202020204" pitchFamily="34" charset="0"/>
              </a:rPr>
              <a:t>CAMPUS PEIMS COORDINATORS</a:t>
            </a:r>
            <a:br>
              <a:rPr lang="en-US" sz="4000">
                <a:latin typeface="Calibri" panose="020F0502020204030204" pitchFamily="34" charset="0"/>
              </a:rPr>
            </a:br>
            <a:br>
              <a:rPr lang="en-US" sz="4000">
                <a:latin typeface="Calibri" panose="020F0502020204030204" pitchFamily="34" charset="0"/>
              </a:rPr>
            </a:br>
            <a:br>
              <a:rPr lang="en-US" sz="4000">
                <a:latin typeface="Calibri" panose="020F0502020204030204" pitchFamily="34" charset="0"/>
              </a:rPr>
            </a:br>
            <a:endParaRPr lang="en-US" sz="4000">
              <a:latin typeface="Calibri" panose="020F0502020204030204" pitchFamily="34" charset="0"/>
            </a:endParaRPr>
          </a:p>
        </p:txBody>
      </p:sp>
      <p:sp>
        <p:nvSpPr>
          <p:cNvPr id="4" name="Slide Number Placeholder 3">
            <a:extLst>
              <a:ext uri="{FF2B5EF4-FFF2-40B4-BE49-F238E27FC236}">
                <a16:creationId xmlns:a16="http://schemas.microsoft.com/office/drawing/2014/main" id="{31389AF9-7A5D-4FEB-AB2D-EDE6A7917D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ubtitle 5">
            <a:extLst>
              <a:ext uri="{FF2B5EF4-FFF2-40B4-BE49-F238E27FC236}">
                <a16:creationId xmlns:a16="http://schemas.microsoft.com/office/drawing/2014/main" id="{A7CC8B9B-557C-4D2B-A686-3826CAF66DB1}"/>
              </a:ext>
            </a:extLst>
          </p:cNvPr>
          <p:cNvSpPr>
            <a:spLocks noGrp="1"/>
          </p:cNvSpPr>
          <p:nvPr>
            <p:ph type="subTitle" idx="1"/>
          </p:nvPr>
        </p:nvSpPr>
        <p:spPr>
          <a:xfrm>
            <a:off x="130349" y="4543024"/>
            <a:ext cx="7677431" cy="1540399"/>
          </a:xfrm>
        </p:spPr>
        <p:txBody>
          <a:bodyPr>
            <a:normAutofit/>
          </a:bodyPr>
          <a:lstStyle/>
          <a:p>
            <a:r>
              <a:rPr lang="en-US" sz="3200"/>
              <a:t>Craig Zeno,</a:t>
            </a:r>
          </a:p>
          <a:p>
            <a:r>
              <a:rPr lang="en-US"/>
              <a:t>Senior Compliance Analyst</a:t>
            </a:r>
            <a:endParaRPr lang="en-US">
              <a:cs typeface="Arial"/>
            </a:endParaRPr>
          </a:p>
        </p:txBody>
      </p:sp>
    </p:spTree>
    <p:extLst>
      <p:ext uri="{BB962C8B-B14F-4D97-AF65-F5344CB8AC3E}">
        <p14:creationId xmlns:p14="http://schemas.microsoft.com/office/powerpoint/2010/main" val="3360786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E71C-6080-495B-9FF3-5EB5EE1A1FE2}"/>
              </a:ext>
            </a:extLst>
          </p:cNvPr>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Campus Non-Instructional Team</a:t>
            </a:r>
          </a:p>
        </p:txBody>
      </p:sp>
      <p:sp>
        <p:nvSpPr>
          <p:cNvPr id="3" name="Content Placeholder 2">
            <a:extLst>
              <a:ext uri="{FF2B5EF4-FFF2-40B4-BE49-F238E27FC236}">
                <a16:creationId xmlns:a16="http://schemas.microsoft.com/office/drawing/2014/main" id="{E0CDCDA2-3B5B-4DAB-BF05-6B6F33A60B27}"/>
              </a:ext>
            </a:extLst>
          </p:cNvPr>
          <p:cNvSpPr>
            <a:spLocks noGrp="1"/>
          </p:cNvSpPr>
          <p:nvPr>
            <p:ph idx="1"/>
          </p:nvPr>
        </p:nvSpPr>
        <p:spPr/>
        <p:txBody>
          <a:bodyPr>
            <a:normAutofit fontScale="62500" lnSpcReduction="20000"/>
          </a:bodyPr>
          <a:lstStyle/>
          <a:p>
            <a:pPr marL="285750" indent="-285750">
              <a:buFont typeface="Arial" panose="020B0604020202020204" pitchFamily="34" charset="0"/>
              <a:buChar char="•"/>
            </a:pPr>
            <a:r>
              <a:rPr lang="en-US" sz="3200">
                <a:highlight>
                  <a:srgbClr val="FFFF00"/>
                </a:highlight>
              </a:rPr>
              <a:t>Campus PEIMS Coordinator– Assistant Principal</a:t>
            </a:r>
          </a:p>
          <a:p>
            <a:pPr marL="285750" indent="-285750">
              <a:buFont typeface="Arial" panose="020B0604020202020204" pitchFamily="34" charset="0"/>
              <a:buChar char="•"/>
            </a:pPr>
            <a:r>
              <a:rPr lang="en-US" sz="3200"/>
              <a:t>Campus Master Scheduler/Student Scheduler</a:t>
            </a:r>
          </a:p>
          <a:p>
            <a:pPr marL="285750" indent="-285750">
              <a:buFont typeface="Arial" panose="020B0604020202020204" pitchFamily="34" charset="0"/>
              <a:buChar char="•"/>
            </a:pPr>
            <a:r>
              <a:rPr lang="en-US" sz="3200"/>
              <a:t>Professional Registrar (Secondary Only)</a:t>
            </a:r>
          </a:p>
          <a:p>
            <a:pPr marL="285750" indent="-285750">
              <a:buFont typeface="Arial" panose="020B0604020202020204" pitchFamily="34" charset="0"/>
              <a:buChar char="•"/>
            </a:pPr>
            <a:r>
              <a:rPr lang="en-US" sz="3200">
                <a:highlight>
                  <a:srgbClr val="FFFF00"/>
                </a:highlight>
              </a:rPr>
              <a:t>Student Information Representative(SIR)</a:t>
            </a:r>
          </a:p>
          <a:p>
            <a:pPr marL="285750" indent="-285750">
              <a:buFont typeface="Arial" panose="020B0604020202020204" pitchFamily="34" charset="0"/>
              <a:buChar char="•"/>
            </a:pPr>
            <a:r>
              <a:rPr lang="en-US" sz="3200">
                <a:highlight>
                  <a:srgbClr val="FFFF00"/>
                </a:highlight>
              </a:rPr>
              <a:t>Attendance Clerk (All)</a:t>
            </a:r>
          </a:p>
          <a:p>
            <a:pPr marL="285750" indent="-285750">
              <a:buFont typeface="Arial" panose="020B0604020202020204" pitchFamily="34" charset="0"/>
              <a:buChar char="•"/>
            </a:pPr>
            <a:r>
              <a:rPr lang="en-US" sz="3200"/>
              <a:t>Student Behavior Coordinator</a:t>
            </a:r>
          </a:p>
          <a:p>
            <a:pPr marL="285750" indent="-285750">
              <a:buFont typeface="Arial" panose="020B0604020202020204" pitchFamily="34" charset="0"/>
              <a:buChar char="•"/>
            </a:pPr>
            <a:r>
              <a:rPr lang="en-US" sz="3200"/>
              <a:t>Lead Discipline Data Entry (All)</a:t>
            </a:r>
          </a:p>
          <a:p>
            <a:pPr marL="285750" indent="-285750">
              <a:buFont typeface="Arial" panose="020B0604020202020204" pitchFamily="34" charset="0"/>
              <a:buChar char="•"/>
            </a:pPr>
            <a:r>
              <a:rPr lang="en-US" sz="3200"/>
              <a:t>Special Populations Coordinators</a:t>
            </a:r>
          </a:p>
          <a:p>
            <a:pPr algn="ctr"/>
            <a:endParaRPr lang="en-US" sz="3200"/>
          </a:p>
          <a:p>
            <a:pPr marL="0" indent="0">
              <a:buNone/>
            </a:pPr>
            <a:r>
              <a:rPr lang="en-US" sz="3200"/>
              <a:t>Every campus </a:t>
            </a:r>
            <a:r>
              <a:rPr lang="en-US" sz="3200" b="1"/>
              <a:t>must</a:t>
            </a:r>
            <a:r>
              <a:rPr lang="en-US" sz="3200"/>
              <a:t> have an identified Non-Instructional team.</a:t>
            </a:r>
          </a:p>
          <a:p>
            <a:endParaRPr lang="en-US" sz="3200"/>
          </a:p>
          <a:p>
            <a:pPr marL="0" indent="0">
              <a:buNone/>
            </a:pPr>
            <a:r>
              <a:rPr lang="en-US" sz="3200">
                <a:highlight>
                  <a:srgbClr val="FFFF00"/>
                </a:highlight>
              </a:rPr>
              <a:t>This team should meet at least once a month to review campus data and be responsible for supporting the 6-week reconciliation report.</a:t>
            </a:r>
          </a:p>
          <a:p>
            <a:endParaRPr lang="en-US"/>
          </a:p>
        </p:txBody>
      </p:sp>
      <p:sp>
        <p:nvSpPr>
          <p:cNvPr id="4" name="Slide Number Placeholder 3">
            <a:extLst>
              <a:ext uri="{FF2B5EF4-FFF2-40B4-BE49-F238E27FC236}">
                <a16:creationId xmlns:a16="http://schemas.microsoft.com/office/drawing/2014/main" id="{530E89FA-70A3-4B60-8655-8F54F8EF8AC8}"/>
              </a:ext>
            </a:extLst>
          </p:cNvPr>
          <p:cNvSpPr>
            <a:spLocks noGrp="1"/>
          </p:cNvSpPr>
          <p:nvPr>
            <p:ph type="sldNum" sz="quarter" idx="12"/>
          </p:nvPr>
        </p:nvSpPr>
        <p:spPr/>
        <p:txBody>
          <a:bodyPr/>
          <a:lstStyle/>
          <a:p>
            <a:fld id="{FD52C1F8-3BA5-F24E-8618-E52498D87186}" type="slidenum">
              <a:rPr lang="en-US" smtClean="0"/>
              <a:t>48</a:t>
            </a:fld>
            <a:endParaRPr lang="en-US"/>
          </a:p>
        </p:txBody>
      </p:sp>
    </p:spTree>
    <p:extLst>
      <p:ext uri="{BB962C8B-B14F-4D97-AF65-F5344CB8AC3E}">
        <p14:creationId xmlns:p14="http://schemas.microsoft.com/office/powerpoint/2010/main" val="16236872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BC0C-F82F-4967-AE32-F8367D848F84}"/>
              </a:ext>
            </a:extLst>
          </p:cNvPr>
          <p:cNvSpPr>
            <a:spLocks noGrp="1"/>
          </p:cNvSpPr>
          <p:nvPr>
            <p:ph type="title"/>
          </p:nvPr>
        </p:nvSpPr>
        <p:spPr>
          <a:xfrm>
            <a:off x="457200" y="274638"/>
            <a:ext cx="8229600" cy="1143000"/>
          </a:xfrm>
        </p:spPr>
        <p:txBody>
          <a:bodyPr vert="horz" lIns="91440" tIns="45720" rIns="91440" bIns="45720" rtlCol="0" anchor="ctr">
            <a:normAutofit/>
          </a:bodyPr>
          <a:lstStyle/>
          <a:p>
            <a:r>
              <a:rPr lang="en-US" sz="3600" b="1" kern="1200">
                <a:latin typeface="Arial" panose="020B0604020202020204" pitchFamily="34" charset="0"/>
                <a:cs typeface="Arial" panose="020B0604020202020204" pitchFamily="34" charset="0"/>
              </a:rPr>
              <a:t>Campus PEIMS Coordinator</a:t>
            </a:r>
          </a:p>
        </p:txBody>
      </p:sp>
      <p:sp>
        <p:nvSpPr>
          <p:cNvPr id="5" name="Rectangle 4">
            <a:extLst>
              <a:ext uri="{FF2B5EF4-FFF2-40B4-BE49-F238E27FC236}">
                <a16:creationId xmlns:a16="http://schemas.microsoft.com/office/drawing/2014/main" id="{E753F822-D94F-4D46-A9FD-28C9E2FB3424}"/>
              </a:ext>
            </a:extLst>
          </p:cNvPr>
          <p:cNvSpPr/>
          <p:nvPr/>
        </p:nvSpPr>
        <p:spPr>
          <a:xfrm>
            <a:off x="457200" y="1600201"/>
            <a:ext cx="3055189" cy="4525963"/>
          </a:xfrm>
          <a:prstGeom prst="rect">
            <a:avLst/>
          </a:prstGeom>
        </p:spPr>
        <p:txBody>
          <a:bodyPr vert="horz" lIns="91440" tIns="45720" rIns="91440" bIns="45720" rtlCol="0" anchor="t">
            <a:normAutofit/>
          </a:bodyPr>
          <a:lstStyle/>
          <a:p>
            <a:pPr marL="0" marR="0" lvl="0" indent="0" defTabSz="457189" fontAlgn="base">
              <a:lnSpc>
                <a:spcPct val="90000"/>
              </a:lnSpc>
              <a:spcBef>
                <a:spcPct val="20000"/>
              </a:spcBef>
              <a:spcAft>
                <a:spcPct val="0"/>
              </a:spcAft>
              <a:buClrTx/>
              <a:buSzTx/>
              <a:buFont typeface="Arial"/>
              <a:buNone/>
              <a:tabLst/>
              <a:defRPr/>
            </a:pPr>
            <a:r>
              <a:rPr kumimoji="0" lang="en-US" sz="2600" b="1" i="0" u="none" strike="noStrike" cap="none" spc="0" normalizeH="0" baseline="0" noProof="0">
                <a:ln>
                  <a:noFill/>
                </a:ln>
                <a:solidFill>
                  <a:schemeClr val="tx1">
                    <a:lumMod val="65000"/>
                    <a:lumOff val="35000"/>
                  </a:schemeClr>
                </a:solidFill>
                <a:effectLst/>
                <a:uLnTx/>
                <a:uFillTx/>
              </a:rPr>
              <a:t>Responsibilities:</a:t>
            </a:r>
            <a:endParaRPr lang="en-US" sz="2600" b="1" i="0" u="none" strike="noStrike" cap="none" spc="0" normalizeH="0" baseline="0" noProof="0">
              <a:ln>
                <a:noFill/>
              </a:ln>
              <a:solidFill>
                <a:schemeClr val="tx1">
                  <a:lumMod val="65000"/>
                  <a:lumOff val="35000"/>
                </a:schemeClr>
              </a:solidFill>
              <a:effectLst/>
              <a:uLnTx/>
              <a:uFillTx/>
              <a:cs typeface="Arial"/>
            </a:endParaRPr>
          </a:p>
          <a:p>
            <a:pPr marL="0" marR="0" lvl="0" indent="0" defTabSz="457189" fontAlgn="base">
              <a:lnSpc>
                <a:spcPct val="90000"/>
              </a:lnSpc>
              <a:spcBef>
                <a:spcPct val="20000"/>
              </a:spcBef>
              <a:spcAft>
                <a:spcPct val="0"/>
              </a:spcAft>
              <a:buClrTx/>
              <a:buSzTx/>
              <a:buFont typeface="Arial"/>
              <a:buNone/>
              <a:tabLst/>
              <a:defRPr/>
            </a:pPr>
            <a:endParaRPr lang="en-US" sz="3200" b="1" i="0" u="none" strike="noStrike" cap="none" spc="0" normalizeH="0" baseline="0" noProof="0">
              <a:ln>
                <a:noFill/>
              </a:ln>
              <a:solidFill>
                <a:schemeClr val="tx1">
                  <a:lumMod val="65000"/>
                  <a:lumOff val="35000"/>
                </a:schemeClr>
              </a:solidFill>
              <a:effectLst/>
              <a:uLnTx/>
              <a:uFillTx/>
              <a:cs typeface="Arial"/>
            </a:endParaRPr>
          </a:p>
          <a:p>
            <a:pPr lvl="0" defTabSz="457189" fontAlgn="base">
              <a:lnSpc>
                <a:spcPct val="90000"/>
              </a:lnSpc>
              <a:spcBef>
                <a:spcPct val="20000"/>
              </a:spcBef>
              <a:spcAft>
                <a:spcPct val="0"/>
              </a:spcAft>
              <a:buFont typeface="Arial"/>
            </a:pPr>
            <a:endParaRPr lang="en-US" sz="3200">
              <a:solidFill>
                <a:schemeClr val="tx1">
                  <a:lumMod val="65000"/>
                  <a:lumOff val="35000"/>
                </a:schemeClr>
              </a:solidFill>
              <a:cs typeface="Arial"/>
            </a:endParaRPr>
          </a:p>
        </p:txBody>
      </p:sp>
      <p:sp>
        <p:nvSpPr>
          <p:cNvPr id="10" name="Content Placeholder 3">
            <a:extLst>
              <a:ext uri="{FF2B5EF4-FFF2-40B4-BE49-F238E27FC236}">
                <a16:creationId xmlns:a16="http://schemas.microsoft.com/office/drawing/2014/main" id="{16971AB1-4AED-43B9-A000-331B7166F3A2}"/>
              </a:ext>
            </a:extLst>
          </p:cNvPr>
          <p:cNvSpPr>
            <a:spLocks noGrp="1"/>
          </p:cNvSpPr>
          <p:nvPr>
            <p:ph sz="half" idx="2"/>
          </p:nvPr>
        </p:nvSpPr>
        <p:spPr>
          <a:xfrm>
            <a:off x="3328359" y="1410420"/>
            <a:ext cx="5427452" cy="4948657"/>
          </a:xfrm>
        </p:spPr>
        <p:txBody>
          <a:bodyPr vert="horz" lIns="91440" tIns="45720" rIns="91440" bIns="45720" rtlCol="0" anchor="t">
            <a:noAutofit/>
          </a:bodyPr>
          <a:lstStyle/>
          <a:p>
            <a:pPr marL="342265" indent="-285750">
              <a:lnSpc>
                <a:spcPct val="90000"/>
              </a:lnSpc>
              <a:buFont typeface="Arial,Sans-Serif"/>
            </a:pPr>
            <a:r>
              <a:rPr lang="en-US" sz="1500">
                <a:highlight>
                  <a:srgbClr val="FFFF00"/>
                </a:highlight>
                <a:ea typeface="+mn-lt"/>
                <a:cs typeface="+mn-lt"/>
              </a:rPr>
              <a:t>Attend scheduled trainings and meetings related to PEIMS program areas. Consult with the Federal State and Compliance Analyst to schedule appropriate training for campus personnel. </a:t>
            </a:r>
            <a:endParaRPr lang="en-US" sz="1500">
              <a:highlight>
                <a:srgbClr val="FFFF00"/>
              </a:highlight>
              <a:cs typeface="Arial"/>
            </a:endParaRPr>
          </a:p>
          <a:p>
            <a:pPr marL="342265" indent="-285750">
              <a:lnSpc>
                <a:spcPct val="90000"/>
              </a:lnSpc>
              <a:buFont typeface="Arial,Sans-Serif"/>
            </a:pPr>
            <a:r>
              <a:rPr lang="en-US" sz="1500">
                <a:ea typeface="+mn-lt"/>
                <a:cs typeface="+mn-lt"/>
              </a:rPr>
              <a:t>Collaborate with the principal to designate campus contacts for each data type that impacts, funding, compliance, and accreditation as well as contacts who are responsible for special program content knowledge.  </a:t>
            </a:r>
          </a:p>
          <a:p>
            <a:pPr marL="342265" indent="-285750">
              <a:lnSpc>
                <a:spcPct val="90000"/>
              </a:lnSpc>
              <a:buFont typeface="Arial,Sans-Serif"/>
            </a:pPr>
            <a:r>
              <a:rPr lang="en-US" sz="1500">
                <a:ea typeface="+mn-lt"/>
                <a:cs typeface="+mn-lt"/>
              </a:rPr>
              <a:t>Identify, document and supply data reporting timelines and procedures to all personnel affected by them. </a:t>
            </a:r>
          </a:p>
          <a:p>
            <a:pPr marL="342265" indent="-285750">
              <a:lnSpc>
                <a:spcPct val="90000"/>
              </a:lnSpc>
              <a:buFont typeface="Arial,Sans-Serif"/>
            </a:pPr>
            <a:r>
              <a:rPr lang="en-US" sz="1500">
                <a:highlight>
                  <a:srgbClr val="FFFF00"/>
                </a:highlight>
                <a:ea typeface="+mn-lt"/>
                <a:cs typeface="+mn-lt"/>
              </a:rPr>
              <a:t>Keep principal informed as to the accountability and accuracy of all PEIMS data.</a:t>
            </a:r>
          </a:p>
          <a:p>
            <a:pPr marL="342265" indent="-285750">
              <a:lnSpc>
                <a:spcPct val="90000"/>
              </a:lnSpc>
              <a:buFont typeface="Arial,Sans-Serif"/>
            </a:pPr>
            <a:r>
              <a:rPr lang="en-US" sz="1500">
                <a:highlight>
                  <a:srgbClr val="FFFF00"/>
                </a:highlight>
                <a:ea typeface="+mn-lt"/>
                <a:cs typeface="+mn-lt"/>
              </a:rPr>
              <a:t>Oversee the reasonableness and accuracy of data by implementing procedures at the campus to ensure the data that affects funding, compliance, or accreditation is complete and correct by identifying areas of concern and determining corrective action.</a:t>
            </a:r>
          </a:p>
          <a:p>
            <a:pPr marL="342265" indent="-285750">
              <a:lnSpc>
                <a:spcPct val="90000"/>
              </a:lnSpc>
              <a:buFont typeface="Arial,Sans-Serif"/>
            </a:pPr>
            <a:r>
              <a:rPr lang="en-US" sz="1500">
                <a:ea typeface="+mn-lt"/>
                <a:cs typeface="+mn-lt"/>
              </a:rPr>
              <a:t>Work cooperatively with other campus personnel to collect, organize, and format data required for submitting campus PEIMS information in a timely manner.</a:t>
            </a:r>
            <a:endParaRPr lang="en-US" sz="1500"/>
          </a:p>
        </p:txBody>
      </p:sp>
      <p:sp>
        <p:nvSpPr>
          <p:cNvPr id="4" name="Slide Number Placeholder 3">
            <a:extLst>
              <a:ext uri="{FF2B5EF4-FFF2-40B4-BE49-F238E27FC236}">
                <a16:creationId xmlns:a16="http://schemas.microsoft.com/office/drawing/2014/main" id="{54EDDE21-CFC2-4258-A068-37BBFFC0B42F}"/>
              </a:ext>
            </a:extLst>
          </p:cNvPr>
          <p:cNvSpPr>
            <a:spLocks noGrp="1"/>
          </p:cNvSpPr>
          <p:nvPr>
            <p:ph type="sldNum" sz="quarter" idx="12"/>
          </p:nvPr>
        </p:nvSpPr>
        <p:spPr>
          <a:xfrm>
            <a:off x="6553200" y="6356351"/>
            <a:ext cx="21336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FD52C1F8-3BA5-F24E-8618-E52498D87186}"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49</a:t>
            </a:fld>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3881969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b="1">
                <a:latin typeface="Calibri"/>
              </a:rPr>
              <a:t>SENIOR STUDENT INFORMATION REPRESENTATIVES</a:t>
            </a:r>
            <a:endParaRPr lang="en-US" sz="3600">
              <a:latin typeface="Calibri"/>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27113798"/>
              </p:ext>
            </p:extLst>
          </p:nvPr>
        </p:nvGraphicFramePr>
        <p:xfrm>
          <a:off x="357325" y="2629225"/>
          <a:ext cx="8429349" cy="3594100"/>
        </p:xfrm>
        <a:graphic>
          <a:graphicData uri="http://schemas.openxmlformats.org/drawingml/2006/table">
            <a:tbl>
              <a:tblPr firstRow="1" bandRow="1">
                <a:tableStyleId>{85BE263C-DBD7-4A20-BB59-AAB30ACAA65A}</a:tableStyleId>
              </a:tblPr>
              <a:tblGrid>
                <a:gridCol w="2101790">
                  <a:extLst>
                    <a:ext uri="{9D8B030D-6E8A-4147-A177-3AD203B41FA5}">
                      <a16:colId xmlns:a16="http://schemas.microsoft.com/office/drawing/2014/main" val="20000"/>
                    </a:ext>
                  </a:extLst>
                </a:gridCol>
                <a:gridCol w="1844336">
                  <a:extLst>
                    <a:ext uri="{9D8B030D-6E8A-4147-A177-3AD203B41FA5}">
                      <a16:colId xmlns:a16="http://schemas.microsoft.com/office/drawing/2014/main" val="20001"/>
                    </a:ext>
                  </a:extLst>
                </a:gridCol>
                <a:gridCol w="268549">
                  <a:extLst>
                    <a:ext uri="{9D8B030D-6E8A-4147-A177-3AD203B41FA5}">
                      <a16:colId xmlns:a16="http://schemas.microsoft.com/office/drawing/2014/main" val="20002"/>
                    </a:ext>
                  </a:extLst>
                </a:gridCol>
                <a:gridCol w="2024109">
                  <a:extLst>
                    <a:ext uri="{9D8B030D-6E8A-4147-A177-3AD203B41FA5}">
                      <a16:colId xmlns:a16="http://schemas.microsoft.com/office/drawing/2014/main" val="20003"/>
                    </a:ext>
                  </a:extLst>
                </a:gridCol>
                <a:gridCol w="2190565">
                  <a:extLst>
                    <a:ext uri="{9D8B030D-6E8A-4147-A177-3AD203B41FA5}">
                      <a16:colId xmlns:a16="http://schemas.microsoft.com/office/drawing/2014/main" val="20004"/>
                    </a:ext>
                  </a:extLst>
                </a:gridCol>
              </a:tblGrid>
              <a:tr h="593817">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rPr>
                        <a:t>Email</a:t>
                      </a:r>
                      <a:endParaRPr lang="en-US" sz="1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solidFill>
                            <a:schemeClr val="tx1"/>
                          </a:solidFill>
                        </a:rPr>
                        <a:t>Sr.</a:t>
                      </a:r>
                      <a:r>
                        <a:rPr lang="en-US" sz="1800" baseline="0">
                          <a:solidFill>
                            <a:schemeClr val="tx1"/>
                          </a:solidFill>
                        </a:rPr>
                        <a:t> </a:t>
                      </a:r>
                      <a:r>
                        <a:rPr lang="en-US" sz="1800">
                          <a:solidFill>
                            <a:schemeClr val="tx1"/>
                          </a:solidFill>
                        </a:rPr>
                        <a:t>SIR</a:t>
                      </a:r>
                      <a:endParaRPr lang="en-US" sz="1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a:solidFill>
                            <a:schemeClr val="tx1"/>
                          </a:solidFill>
                        </a:rPr>
                        <a:t>Email</a:t>
                      </a:r>
                      <a:endParaRPr lang="en-US" sz="1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solidFill>
                            <a:schemeClr val="tx1"/>
                          </a:solidFill>
                        </a:rPr>
                        <a:t>Sr. SIR</a:t>
                      </a:r>
                      <a:endParaRPr lang="en-US" sz="18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246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hlinkClick r:id="rId2"/>
                        </a:rPr>
                        <a:t>rbetanc2@houstonisd.org</a:t>
                      </a: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a:solidFill>
                            <a:sysClr val="windowText" lastClr="000000"/>
                          </a:solidFill>
                        </a:rPr>
                        <a:t>Rachel Betancourt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Glennedo.Hurts@houstonisd.org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a:t>Glennedo Hurts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703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effectLst/>
                          <a:uLnTx/>
                          <a:uFillTx/>
                        </a:rPr>
                        <a:t>rfuentes@houstond.org</a:t>
                      </a:r>
                      <a:endParaRPr kumimoji="0" lang="en-US" sz="10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Rose Fuentes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a:t>dpalmer@houstonisd.org</a:t>
                      </a: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Dachundralyn Palmer</a:t>
                      </a: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033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u="none" strike="noStrike" kern="1200" cap="none" spc="0" normalizeH="0" baseline="0" noProof="0">
                          <a:ln>
                            <a:noFill/>
                          </a:ln>
                          <a:effectLst/>
                          <a:uLnTx/>
                          <a:uFillTx/>
                        </a:rPr>
                        <a:t>ffreeman@houstonisd.org</a:t>
                      </a:r>
                      <a:endParaRPr kumimoji="0" lang="en-US" sz="10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a:t>Felicia Freeman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a:t>Alma.Salazar@houstonisd.org</a:t>
                      </a: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effectLst/>
                          <a:uLnTx/>
                          <a:uFillTx/>
                        </a:rPr>
                        <a:t>Alma Salazar</a:t>
                      </a:r>
                      <a:endParaRPr kumimoji="0" lang="en-US" sz="14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538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rPr>
                        <a:t>bgarcia3@houstonisd.org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189" rtl="0" eaLnBrk="1" fontAlgn="auto" latinLnBrk="0" hangingPunct="1">
                        <a:lnSpc>
                          <a:spcPct val="100000"/>
                        </a:lnSpc>
                        <a:spcBef>
                          <a:spcPts val="0"/>
                        </a:spcBef>
                        <a:spcAft>
                          <a:spcPts val="0"/>
                        </a:spcAft>
                        <a:buClrTx/>
                        <a:buSzTx/>
                        <a:buFontTx/>
                        <a:buNone/>
                        <a:tabLst/>
                        <a:defRPr/>
                      </a:pPr>
                      <a:r>
                        <a:rPr lang="en-US" sz="1400"/>
                        <a:t>Berta Garcia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a:t>lshanno1@houstonisd.org</a:t>
                      </a:r>
                      <a:endParaRPr lang="en-US" sz="10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effectLst/>
                          <a:uLnTx/>
                          <a:uFillTx/>
                        </a:rPr>
                        <a:t>Lisa Shannon</a:t>
                      </a:r>
                      <a:endParaRPr kumimoji="0" lang="en-US" sz="14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6977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a:ea typeface="+mn-ea"/>
                          <a:cs typeface="+mn-cs"/>
                          <a:hlinkClick r:id="rId3"/>
                        </a:rPr>
                        <a:t>ngrant2@houstonisd.org</a:t>
                      </a:r>
                      <a:endParaRPr kumimoji="0" lang="en-US" sz="10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a:t>Nina Grant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a:solidFill>
                            <a:schemeClr val="tx1"/>
                          </a:solidFill>
                        </a:rPr>
                        <a:t>vsemien@houstonisd.org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Valencia Semien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08724130"/>
                  </a:ext>
                </a:extLst>
              </a:tr>
              <a:tr h="550427">
                <a:tc gridSpan="5">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indent="-285750">
                        <a:buFont typeface="Arial" panose="020B0604020202020204" pitchFamily="34" charset="0"/>
                        <a:buChar char="•"/>
                      </a:pPr>
                      <a:endParaRPr 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b="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9128781"/>
                  </a:ext>
                </a:extLst>
              </a:tr>
            </a:tbl>
          </a:graphicData>
        </a:graphic>
      </p:graphicFrame>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p:cNvSpPr/>
          <p:nvPr/>
        </p:nvSpPr>
        <p:spPr>
          <a:xfrm>
            <a:off x="457200" y="1321068"/>
            <a:ext cx="8229600"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rPr>
              <a:t>This team monitors official ADA attendance, reviews ADA and OFSDP attendance by 6-week period to ensure the data is accurate, maintains attendance accounting records, reconciles student membership and absences and monitors campus PEIMS data to ensure compliance with TEA requirements</a:t>
            </a:r>
            <a:endParaRPr kumimoji="0" lang="en-US" sz="18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446544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FF9C-BCC1-414B-BBF5-D81055D23900}"/>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nSpc>
                <a:spcPct val="90000"/>
              </a:lnSpc>
            </a:pPr>
            <a:r>
              <a:rPr lang="en-US" sz="3700" b="1" kern="1200">
                <a:latin typeface="Arial" panose="020B0604020202020204" pitchFamily="34" charset="0"/>
                <a:cs typeface="Arial" panose="020B0604020202020204" pitchFamily="34" charset="0"/>
              </a:rPr>
              <a:t>Six </a:t>
            </a:r>
            <a:r>
              <a:rPr lang="en-US" sz="3700" b="1">
                <a:latin typeface="Arial" panose="020B0604020202020204" pitchFamily="34" charset="0"/>
                <a:cs typeface="Arial" panose="020B0604020202020204" pitchFamily="34" charset="0"/>
              </a:rPr>
              <a:t>Weeks </a:t>
            </a:r>
            <a:r>
              <a:rPr lang="en-US" sz="3700" b="1" kern="1200">
                <a:latin typeface="Arial" panose="020B0604020202020204" pitchFamily="34" charset="0"/>
                <a:cs typeface="Arial" panose="020B0604020202020204" pitchFamily="34" charset="0"/>
              </a:rPr>
              <a:t>Data Verification</a:t>
            </a:r>
            <a:endParaRPr lang="en-US" b="1">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E4F6545-7AB8-4A77-9370-ADBE56B87029}"/>
              </a:ext>
            </a:extLst>
          </p:cNvPr>
          <p:cNvSpPr>
            <a:spLocks noGrp="1"/>
          </p:cNvSpPr>
          <p:nvPr/>
        </p:nvSpPr>
        <p:spPr>
          <a:xfrm>
            <a:off x="457200" y="1600201"/>
            <a:ext cx="4038600"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spcBef>
                <a:spcPct val="20000"/>
              </a:spcBef>
              <a:buFont typeface="Arial"/>
              <a:buNone/>
            </a:pPr>
            <a:r>
              <a:rPr lang="en-US" sz="1800">
                <a:solidFill>
                  <a:schemeClr val="tx1">
                    <a:lumMod val="65000"/>
                    <a:lumOff val="35000"/>
                  </a:schemeClr>
                </a:solidFill>
              </a:rPr>
              <a:t>Campuses and Departments will be required to reconcile their data at the close of each six weeks cycle:</a:t>
            </a:r>
          </a:p>
          <a:p>
            <a:pPr marL="464820" indent="-299720" defTabSz="457189">
              <a:spcBef>
                <a:spcPct val="20000"/>
              </a:spcBef>
              <a:buFont typeface="Arial"/>
              <a:buChar char="•"/>
              <a:defRPr/>
            </a:pPr>
            <a:r>
              <a:rPr lang="en-US" sz="1800">
                <a:solidFill>
                  <a:schemeClr val="tx1">
                    <a:lumMod val="65000"/>
                    <a:lumOff val="35000"/>
                  </a:schemeClr>
                </a:solidFill>
                <a:highlight>
                  <a:srgbClr val="FFFF00"/>
                </a:highlight>
              </a:rPr>
              <a:t>At the end of each 6-weeks cycle, campuses will be given a 5-day window to correct or enter any data elements.</a:t>
            </a:r>
          </a:p>
          <a:p>
            <a:pPr marL="464820" indent="-299720" defTabSz="457189">
              <a:spcBef>
                <a:spcPct val="20000"/>
              </a:spcBef>
              <a:buFont typeface="Arial"/>
              <a:buChar char="•"/>
              <a:defRPr/>
            </a:pPr>
            <a:r>
              <a:rPr lang="en-US" sz="1800">
                <a:solidFill>
                  <a:schemeClr val="tx1">
                    <a:lumMod val="65000"/>
                    <a:lumOff val="35000"/>
                  </a:schemeClr>
                </a:solidFill>
              </a:rPr>
              <a:t>Campus PEIMS Coordinators will work with their non-instructional team to ensure the reconciliation process is complete.</a:t>
            </a:r>
          </a:p>
          <a:p>
            <a:pPr marL="464820" indent="-299720" defTabSz="457189">
              <a:spcBef>
                <a:spcPct val="20000"/>
              </a:spcBef>
              <a:buFont typeface="Arial"/>
              <a:buChar char="•"/>
              <a:defRPr/>
            </a:pPr>
            <a:r>
              <a:rPr lang="en-US" sz="1800">
                <a:solidFill>
                  <a:schemeClr val="tx1">
                    <a:lumMod val="65000"/>
                    <a:lumOff val="35000"/>
                  </a:schemeClr>
                </a:solidFill>
                <a:highlight>
                  <a:srgbClr val="FFFF00"/>
                </a:highlight>
              </a:rPr>
              <a:t>Campus Principal /Designee will sign-off on Campus Summary Report.</a:t>
            </a:r>
          </a:p>
          <a:p>
            <a:pPr marL="0" indent="0" defTabSz="457189">
              <a:spcBef>
                <a:spcPct val="20000"/>
              </a:spcBef>
              <a:buFont typeface="Arial"/>
              <a:buNone/>
            </a:pPr>
            <a:endParaRPr lang="en-US" sz="1800">
              <a:solidFill>
                <a:schemeClr val="tx1">
                  <a:lumMod val="65000"/>
                  <a:lumOff val="35000"/>
                </a:schemeClr>
              </a:solidFill>
            </a:endParaRPr>
          </a:p>
          <a:p>
            <a:pPr defTabSz="457189">
              <a:spcBef>
                <a:spcPct val="20000"/>
              </a:spcBef>
              <a:buFont typeface="Arial"/>
            </a:pPr>
            <a:endParaRPr lang="en-US" sz="1800">
              <a:solidFill>
                <a:schemeClr val="tx1">
                  <a:lumMod val="65000"/>
                  <a:lumOff val="35000"/>
                </a:schemeClr>
              </a:solidFill>
            </a:endParaRPr>
          </a:p>
        </p:txBody>
      </p:sp>
      <p:pic>
        <p:nvPicPr>
          <p:cNvPr id="6" name="Picture 6" descr="Graphical user interface, application&#10;&#10;Description automatically generated">
            <a:extLst>
              <a:ext uri="{FF2B5EF4-FFF2-40B4-BE49-F238E27FC236}">
                <a16:creationId xmlns:a16="http://schemas.microsoft.com/office/drawing/2014/main" id="{979D6245-76EE-426C-87C5-467014D2B0CC}"/>
              </a:ext>
            </a:extLst>
          </p:cNvPr>
          <p:cNvPicPr>
            <a:picLocks noGrp="1" noChangeAspect="1"/>
          </p:cNvPicPr>
          <p:nvPr>
            <p:ph sz="half" idx="2"/>
          </p:nvPr>
        </p:nvPicPr>
        <p:blipFill>
          <a:blip r:embed="rId2"/>
          <a:stretch>
            <a:fillRect/>
          </a:stretch>
        </p:blipFill>
        <p:spPr>
          <a:xfrm>
            <a:off x="4648200" y="2368900"/>
            <a:ext cx="4038600" cy="2988564"/>
          </a:xfrm>
          <a:noFill/>
        </p:spPr>
      </p:pic>
      <p:sp>
        <p:nvSpPr>
          <p:cNvPr id="4" name="Slide Number Placeholder 3">
            <a:extLst>
              <a:ext uri="{FF2B5EF4-FFF2-40B4-BE49-F238E27FC236}">
                <a16:creationId xmlns:a16="http://schemas.microsoft.com/office/drawing/2014/main" id="{D85A6DA1-91C9-40F0-8C68-D08BA246D4C3}"/>
              </a:ext>
            </a:extLst>
          </p:cNvPr>
          <p:cNvSpPr>
            <a:spLocks noGrp="1"/>
          </p:cNvSpPr>
          <p:nvPr>
            <p:ph type="sldNum" sz="quarter" idx="12"/>
          </p:nvPr>
        </p:nvSpPr>
        <p:spPr>
          <a:xfrm>
            <a:off x="6553200" y="6356351"/>
            <a:ext cx="21336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50</a:t>
            </a:fld>
            <a:endParaRPr lang="en-US"/>
          </a:p>
        </p:txBody>
      </p:sp>
    </p:spTree>
    <p:extLst>
      <p:ext uri="{BB962C8B-B14F-4D97-AF65-F5344CB8AC3E}">
        <p14:creationId xmlns:p14="http://schemas.microsoft.com/office/powerpoint/2010/main" val="31989827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73FFF-58B4-4B1C-9A7A-0C306665B9ED}"/>
              </a:ext>
            </a:extLst>
          </p:cNvPr>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Six Weeks Data Verification</a:t>
            </a:r>
          </a:p>
        </p:txBody>
      </p:sp>
      <p:sp>
        <p:nvSpPr>
          <p:cNvPr id="4" name="Slide Number Placeholder 3">
            <a:extLst>
              <a:ext uri="{FF2B5EF4-FFF2-40B4-BE49-F238E27FC236}">
                <a16:creationId xmlns:a16="http://schemas.microsoft.com/office/drawing/2014/main" id="{79AF2011-4CB1-46E0-A4A7-E71AB2F461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TextBox 4">
            <a:extLst>
              <a:ext uri="{FF2B5EF4-FFF2-40B4-BE49-F238E27FC236}">
                <a16:creationId xmlns:a16="http://schemas.microsoft.com/office/drawing/2014/main" id="{6B9E2EE3-35FC-43EC-8C3F-11A56C9FD28D}"/>
              </a:ext>
            </a:extLst>
          </p:cNvPr>
          <p:cNvSpPr txBox="1"/>
          <p:nvPr/>
        </p:nvSpPr>
        <p:spPr>
          <a:xfrm>
            <a:off x="457200" y="1829628"/>
            <a:ext cx="801222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highlight>
                  <a:srgbClr val="FFFF00"/>
                </a:highlight>
                <a:uLnTx/>
                <a:uFillTx/>
                <a:latin typeface="Arial"/>
                <a:ea typeface="ＭＳ Ｐゴシック"/>
                <a:cs typeface="Arial"/>
              </a:rPr>
              <a:t>Campus Summary Reports must be generated each 6-week reporting period and reviewed by the Principal or designee for reasonableness.  The Principal or Designee should do the following</a:t>
            </a:r>
            <a:endParaRPr kumimoji="0" lang="en-US" sz="1800" b="0" i="0" u="none" strike="noStrike" kern="1200" cap="none" spc="0" normalizeH="0" baseline="0" noProof="0">
              <a:ln>
                <a:noFill/>
              </a:ln>
              <a:solidFill>
                <a:prstClr val="black"/>
              </a:solidFill>
              <a:effectLst/>
              <a:highlight>
                <a:srgbClr val="FFFF00"/>
              </a:highlight>
              <a:uLnTx/>
              <a:uFillTx/>
              <a:latin typeface="Arial"/>
              <a:ea typeface="ＭＳ Ｐゴシック" panose="020B0600070205080204" pitchFamily="34" charset="-128"/>
              <a:cs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Arial"/>
            </a:endParaRPr>
          </a:p>
          <a:p>
            <a:pPr marL="285750" marR="0" lvl="0" indent="-285750" algn="l" defTabSz="4572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Arial"/>
                <a:ea typeface="ＭＳ Ｐゴシック"/>
                <a:cs typeface="Arial"/>
              </a:rPr>
              <a:t>Scrutinize regular attendance totals and special program attendance totals based on approximate membership,</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Arial"/>
            </a:endParaRPr>
          </a:p>
          <a:p>
            <a:pPr marL="285750" marR="0" lvl="0" indent="-285750" algn="l" defTabSz="4572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Arial"/>
                <a:ea typeface="ＭＳ Ｐゴシック"/>
                <a:cs typeface="Arial"/>
              </a:rPr>
              <a:t>Investigate all data totals that have exceptionally high value or a value of zero, and </a:t>
            </a: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Arial"/>
            </a:endParaRPr>
          </a:p>
          <a:p>
            <a:pPr marL="285750" marR="0" lvl="0" indent="-285750" algn="l" defTabSz="457200" rtl="0" eaLnBrk="1" fontAlgn="base" latinLnBrk="0" hangingPunct="1">
              <a:lnSpc>
                <a:spcPct val="100000"/>
              </a:lnSpc>
              <a:spcBef>
                <a:spcPct val="0"/>
              </a:spcBef>
              <a:spcAft>
                <a:spcPct val="0"/>
              </a:spcAft>
              <a:buClrTx/>
              <a:buSzTx/>
              <a:buFont typeface="Arial"/>
              <a:buChar char="•"/>
              <a:tabLst/>
              <a:defRPr/>
            </a:pPr>
            <a:r>
              <a:rPr kumimoji="0" lang="en-US" sz="1800" b="0" i="0" u="none" strike="noStrike" kern="1200" cap="none" spc="0" normalizeH="0" baseline="0" noProof="0">
                <a:ln>
                  <a:noFill/>
                </a:ln>
                <a:solidFill>
                  <a:prstClr val="black"/>
                </a:solidFill>
                <a:effectLst/>
                <a:uLnTx/>
                <a:uFillTx/>
                <a:latin typeface="Arial"/>
                <a:ea typeface="ＭＳ Ｐゴシック"/>
                <a:cs typeface="Arial"/>
              </a:rPr>
              <a:t>Compare current-year totals to prior year totals to detect unreasonable differences</a:t>
            </a:r>
            <a:endParaRPr kumimoji="0" lang="en-US" sz="1800" b="0"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Arial"/>
            </a:endParaRPr>
          </a:p>
        </p:txBody>
      </p:sp>
    </p:spTree>
    <p:extLst>
      <p:ext uri="{BB962C8B-B14F-4D97-AF65-F5344CB8AC3E}">
        <p14:creationId xmlns:p14="http://schemas.microsoft.com/office/powerpoint/2010/main" val="817044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FF9C-BCC1-414B-BBF5-D81055D23900}"/>
              </a:ext>
            </a:extLst>
          </p:cNvPr>
          <p:cNvSpPr>
            <a:spLocks noGrp="1"/>
          </p:cNvSpPr>
          <p:nvPr>
            <p:ph type="title"/>
          </p:nvPr>
        </p:nvSpPr>
        <p:spPr>
          <a:xfrm>
            <a:off x="457200" y="274638"/>
            <a:ext cx="8229600" cy="1143000"/>
          </a:xfrm>
        </p:spPr>
        <p:txBody>
          <a:bodyPr vert="horz" lIns="91440" tIns="45720" rIns="91440" bIns="45720" rtlCol="0" anchor="ctr">
            <a:normAutofit/>
          </a:bodyPr>
          <a:lstStyle/>
          <a:p>
            <a:pPr>
              <a:lnSpc>
                <a:spcPct val="90000"/>
              </a:lnSpc>
            </a:pPr>
            <a:r>
              <a:rPr lang="en-US" sz="3600" b="1" kern="1200">
                <a:latin typeface="Arial" panose="020B0604020202020204" pitchFamily="34" charset="0"/>
                <a:cs typeface="Arial" panose="020B0604020202020204" pitchFamily="34" charset="0"/>
              </a:rPr>
              <a:t>Six Week Data Verification</a:t>
            </a:r>
            <a:r>
              <a:rPr lang="en-US" sz="3600" b="1">
                <a:latin typeface="Arial" panose="020B0604020202020204" pitchFamily="34" charset="0"/>
                <a:cs typeface="Arial" panose="020B0604020202020204" pitchFamily="34" charset="0"/>
              </a:rPr>
              <a:t> </a:t>
            </a:r>
            <a:endParaRPr lang="en-US" sz="3600" b="1" kern="120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9E4F6545-7AB8-4A77-9370-ADBE56B87029}"/>
              </a:ext>
            </a:extLst>
          </p:cNvPr>
          <p:cNvSpPr>
            <a:spLocks noGrp="1"/>
          </p:cNvSpPr>
          <p:nvPr/>
        </p:nvSpPr>
        <p:spPr>
          <a:xfrm>
            <a:off x="457200" y="1600201"/>
            <a:ext cx="4038600" cy="452596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457189">
              <a:spcBef>
                <a:spcPct val="20000"/>
              </a:spcBef>
              <a:buFont typeface="Arial"/>
              <a:buNone/>
            </a:pPr>
            <a:r>
              <a:rPr lang="en-US" sz="1800">
                <a:solidFill>
                  <a:schemeClr val="tx1">
                    <a:lumMod val="65000"/>
                    <a:lumOff val="35000"/>
                  </a:schemeClr>
                </a:solidFill>
              </a:rPr>
              <a:t>Campuses and Departments will be required to reconcile their data at the close of each six weeks cycle:</a:t>
            </a:r>
          </a:p>
          <a:p>
            <a:pPr marL="464820" indent="-299720" defTabSz="457189">
              <a:spcBef>
                <a:spcPct val="20000"/>
              </a:spcBef>
              <a:buFont typeface="Arial"/>
              <a:buChar char="•"/>
              <a:defRPr/>
            </a:pPr>
            <a:r>
              <a:rPr lang="en-US" sz="1800">
                <a:solidFill>
                  <a:schemeClr val="tx1">
                    <a:lumMod val="65000"/>
                    <a:lumOff val="35000"/>
                  </a:schemeClr>
                </a:solidFill>
              </a:rPr>
              <a:t>At the end of each 6-weeks cycle, campuses will be given a 5-day window to correct or enter any data elements.</a:t>
            </a:r>
            <a:endParaRPr lang="en-US" sz="1800">
              <a:solidFill>
                <a:schemeClr val="tx1">
                  <a:lumMod val="65000"/>
                  <a:lumOff val="35000"/>
                </a:schemeClr>
              </a:solidFill>
              <a:cs typeface="Arial"/>
            </a:endParaRPr>
          </a:p>
          <a:p>
            <a:pPr marL="464820" indent="-299720" defTabSz="457189">
              <a:spcBef>
                <a:spcPct val="20000"/>
              </a:spcBef>
              <a:buFont typeface="Arial"/>
              <a:buChar char="•"/>
              <a:defRPr/>
            </a:pPr>
            <a:r>
              <a:rPr lang="en-US" sz="1800">
                <a:solidFill>
                  <a:schemeClr val="tx1">
                    <a:lumMod val="65000"/>
                    <a:lumOff val="35000"/>
                  </a:schemeClr>
                </a:solidFill>
              </a:rPr>
              <a:t>Campus PEIMS Coordinators will work with their non-instructional team to ensure the reconciliation process is complete.</a:t>
            </a:r>
            <a:endParaRPr lang="en-US" sz="1800">
              <a:solidFill>
                <a:schemeClr val="tx1">
                  <a:lumMod val="65000"/>
                  <a:lumOff val="35000"/>
                </a:schemeClr>
              </a:solidFill>
              <a:cs typeface="Arial"/>
            </a:endParaRPr>
          </a:p>
          <a:p>
            <a:pPr marL="464820" indent="-299720" defTabSz="457189">
              <a:spcBef>
                <a:spcPct val="20000"/>
              </a:spcBef>
              <a:buFont typeface="Arial"/>
              <a:buChar char="•"/>
              <a:defRPr/>
            </a:pPr>
            <a:r>
              <a:rPr lang="en-US" sz="1800">
                <a:solidFill>
                  <a:schemeClr val="tx1">
                    <a:lumMod val="65000"/>
                    <a:lumOff val="35000"/>
                  </a:schemeClr>
                </a:solidFill>
              </a:rPr>
              <a:t>Campus Principal /Designee will sign-off on Campus Summary Report.</a:t>
            </a:r>
            <a:endParaRPr lang="en-US" sz="1800">
              <a:solidFill>
                <a:schemeClr val="tx1">
                  <a:lumMod val="65000"/>
                  <a:lumOff val="35000"/>
                </a:schemeClr>
              </a:solidFill>
              <a:cs typeface="Arial"/>
            </a:endParaRPr>
          </a:p>
          <a:p>
            <a:pPr marL="0" indent="0" defTabSz="457189">
              <a:spcBef>
                <a:spcPct val="20000"/>
              </a:spcBef>
              <a:buFont typeface="Arial"/>
              <a:buNone/>
            </a:pPr>
            <a:endParaRPr lang="en-US" sz="1800">
              <a:solidFill>
                <a:schemeClr val="tx1">
                  <a:lumMod val="65000"/>
                  <a:lumOff val="35000"/>
                </a:schemeClr>
              </a:solidFill>
            </a:endParaRPr>
          </a:p>
          <a:p>
            <a:pPr defTabSz="457189">
              <a:spcBef>
                <a:spcPct val="20000"/>
              </a:spcBef>
              <a:buFont typeface="Arial"/>
            </a:pPr>
            <a:endParaRPr lang="en-US" sz="1800">
              <a:solidFill>
                <a:schemeClr val="tx1">
                  <a:lumMod val="65000"/>
                  <a:lumOff val="35000"/>
                </a:schemeClr>
              </a:solidFill>
            </a:endParaRPr>
          </a:p>
        </p:txBody>
      </p:sp>
      <p:pic>
        <p:nvPicPr>
          <p:cNvPr id="6" name="Picture 6" descr="Graphical user interface, application&#10;&#10;Description automatically generated">
            <a:extLst>
              <a:ext uri="{FF2B5EF4-FFF2-40B4-BE49-F238E27FC236}">
                <a16:creationId xmlns:a16="http://schemas.microsoft.com/office/drawing/2014/main" id="{979D6245-76EE-426C-87C5-467014D2B0CC}"/>
              </a:ext>
            </a:extLst>
          </p:cNvPr>
          <p:cNvPicPr>
            <a:picLocks noGrp="1" noChangeAspect="1"/>
          </p:cNvPicPr>
          <p:nvPr>
            <p:ph sz="half" idx="2"/>
          </p:nvPr>
        </p:nvPicPr>
        <p:blipFill>
          <a:blip r:embed="rId2"/>
          <a:stretch>
            <a:fillRect/>
          </a:stretch>
        </p:blipFill>
        <p:spPr>
          <a:xfrm>
            <a:off x="4648200" y="2368900"/>
            <a:ext cx="4038600" cy="2988564"/>
          </a:xfrm>
          <a:noFill/>
        </p:spPr>
      </p:pic>
      <p:sp>
        <p:nvSpPr>
          <p:cNvPr id="4" name="Slide Number Placeholder 3">
            <a:extLst>
              <a:ext uri="{FF2B5EF4-FFF2-40B4-BE49-F238E27FC236}">
                <a16:creationId xmlns:a16="http://schemas.microsoft.com/office/drawing/2014/main" id="{D85A6DA1-91C9-40F0-8C68-D08BA246D4C3}"/>
              </a:ext>
            </a:extLst>
          </p:cNvPr>
          <p:cNvSpPr>
            <a:spLocks noGrp="1"/>
          </p:cNvSpPr>
          <p:nvPr>
            <p:ph type="sldNum" sz="quarter" idx="12"/>
          </p:nvPr>
        </p:nvSpPr>
        <p:spPr>
          <a:xfrm>
            <a:off x="6553200" y="6356351"/>
            <a:ext cx="2133600" cy="365125"/>
          </a:xfrm>
        </p:spPr>
        <p:txBody>
          <a:bodyPr vert="horz" lIns="91440" tIns="45720" rIns="91440" bIns="45720" rtlCol="0" anchor="ctr">
            <a:normAutofit/>
          </a:bodyPr>
          <a:lstStyle/>
          <a:p>
            <a:pPr>
              <a:spcAft>
                <a:spcPts val="600"/>
              </a:spcAft>
            </a:pPr>
            <a:fld id="{FD52C1F8-3BA5-F24E-8618-E52498D87186}" type="slidenum">
              <a:rPr lang="en-US" smtClean="0"/>
              <a:pPr>
                <a:spcAft>
                  <a:spcPts val="600"/>
                </a:spcAft>
              </a:pPr>
              <a:t>52</a:t>
            </a:fld>
            <a:endParaRPr lang="en-US"/>
          </a:p>
        </p:txBody>
      </p:sp>
    </p:spTree>
    <p:extLst>
      <p:ext uri="{BB962C8B-B14F-4D97-AF65-F5344CB8AC3E}">
        <p14:creationId xmlns:p14="http://schemas.microsoft.com/office/powerpoint/2010/main" val="34873356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1F8C2-15A3-4A3E-BD92-B2A63B464F9E}"/>
              </a:ext>
            </a:extLst>
          </p:cNvPr>
          <p:cNvSpPr>
            <a:spLocks noGrp="1"/>
          </p:cNvSpPr>
          <p:nvPr>
            <p:ph type="title"/>
          </p:nvPr>
        </p:nvSpPr>
        <p:spPr/>
        <p:txBody>
          <a:bodyPr>
            <a:normAutofit/>
          </a:bodyPr>
          <a:lstStyle/>
          <a:p>
            <a:pPr algn="ctr"/>
            <a:r>
              <a:rPr lang="en-US" sz="3600" b="1">
                <a:latin typeface="Arial"/>
                <a:cs typeface="Arial"/>
              </a:rPr>
              <a:t>Data Verification Timelines</a:t>
            </a:r>
            <a:endParaRPr lang="en-US" sz="3600" b="1">
              <a:highlight>
                <a:srgbClr val="FFFF00"/>
              </a:highlight>
              <a:latin typeface="Arial" panose="020B0604020202020204" pitchFamily="34" charset="0"/>
              <a:cs typeface="Arial" panose="020B0604020202020204" pitchFamily="34" charset="0"/>
            </a:endParaRPr>
          </a:p>
        </p:txBody>
      </p:sp>
      <p:graphicFrame>
        <p:nvGraphicFramePr>
          <p:cNvPr id="5" name="Table 5">
            <a:extLst>
              <a:ext uri="{FF2B5EF4-FFF2-40B4-BE49-F238E27FC236}">
                <a16:creationId xmlns:a16="http://schemas.microsoft.com/office/drawing/2014/main" id="{5AE05514-73E7-46CE-A05E-32F35F4B9B69}"/>
              </a:ext>
            </a:extLst>
          </p:cNvPr>
          <p:cNvGraphicFramePr>
            <a:graphicFrameLocks noGrp="1"/>
          </p:cNvGraphicFramePr>
          <p:nvPr>
            <p:ph idx="1"/>
            <p:extLst>
              <p:ext uri="{D42A27DB-BD31-4B8C-83A1-F6EECF244321}">
                <p14:modId xmlns:p14="http://schemas.microsoft.com/office/powerpoint/2010/main" val="4014069046"/>
              </p:ext>
            </p:extLst>
          </p:nvPr>
        </p:nvGraphicFramePr>
        <p:xfrm>
          <a:off x="422694" y="2135038"/>
          <a:ext cx="8427989" cy="3424206"/>
        </p:xfrm>
        <a:graphic>
          <a:graphicData uri="http://schemas.openxmlformats.org/drawingml/2006/table">
            <a:tbl>
              <a:tblPr firstRow="1" bandRow="1">
                <a:tableStyleId>{5C22544A-7EE6-4342-B048-85BDC9FD1C3A}</a:tableStyleId>
              </a:tblPr>
              <a:tblGrid>
                <a:gridCol w="874604">
                  <a:extLst>
                    <a:ext uri="{9D8B030D-6E8A-4147-A177-3AD203B41FA5}">
                      <a16:colId xmlns:a16="http://schemas.microsoft.com/office/drawing/2014/main" val="781033741"/>
                    </a:ext>
                  </a:extLst>
                </a:gridCol>
                <a:gridCol w="1899395">
                  <a:extLst>
                    <a:ext uri="{9D8B030D-6E8A-4147-A177-3AD203B41FA5}">
                      <a16:colId xmlns:a16="http://schemas.microsoft.com/office/drawing/2014/main" val="3669606147"/>
                    </a:ext>
                  </a:extLst>
                </a:gridCol>
                <a:gridCol w="2058414">
                  <a:extLst>
                    <a:ext uri="{9D8B030D-6E8A-4147-A177-3AD203B41FA5}">
                      <a16:colId xmlns:a16="http://schemas.microsoft.com/office/drawing/2014/main" val="1723921307"/>
                    </a:ext>
                  </a:extLst>
                </a:gridCol>
                <a:gridCol w="1245649">
                  <a:extLst>
                    <a:ext uri="{9D8B030D-6E8A-4147-A177-3AD203B41FA5}">
                      <a16:colId xmlns:a16="http://schemas.microsoft.com/office/drawing/2014/main" val="2034789257"/>
                    </a:ext>
                  </a:extLst>
                </a:gridCol>
                <a:gridCol w="2349927">
                  <a:extLst>
                    <a:ext uri="{9D8B030D-6E8A-4147-A177-3AD203B41FA5}">
                      <a16:colId xmlns:a16="http://schemas.microsoft.com/office/drawing/2014/main" val="1362652582"/>
                    </a:ext>
                  </a:extLst>
                </a:gridCol>
              </a:tblGrid>
              <a:tr h="1199071">
                <a:tc>
                  <a:txBody>
                    <a:bodyPr/>
                    <a:lstStyle/>
                    <a:p>
                      <a:r>
                        <a:rPr lang="en-US">
                          <a:solidFill>
                            <a:schemeClr val="tx1">
                              <a:lumMod val="95000"/>
                              <a:lumOff val="5000"/>
                            </a:schemeClr>
                          </a:solidFill>
                        </a:rPr>
                        <a:t>Cycle</a:t>
                      </a:r>
                    </a:p>
                  </a:txBody>
                  <a:tcPr>
                    <a:solidFill>
                      <a:schemeClr val="accent2"/>
                    </a:solidFill>
                  </a:tcPr>
                </a:tc>
                <a:tc>
                  <a:txBody>
                    <a:bodyPr/>
                    <a:lstStyle/>
                    <a:p>
                      <a:r>
                        <a:rPr lang="en-US">
                          <a:solidFill>
                            <a:schemeClr val="tx1">
                              <a:lumMod val="95000"/>
                              <a:lumOff val="5000"/>
                            </a:schemeClr>
                          </a:solidFill>
                        </a:rPr>
                        <a:t> Attendance Cycle Dates</a:t>
                      </a:r>
                    </a:p>
                  </a:txBody>
                  <a:tcPr>
                    <a:solidFill>
                      <a:schemeClr val="accent2"/>
                    </a:solidFill>
                  </a:tcPr>
                </a:tc>
                <a:tc>
                  <a:txBody>
                    <a:bodyPr/>
                    <a:lstStyle/>
                    <a:p>
                      <a:r>
                        <a:rPr lang="en-US">
                          <a:solidFill>
                            <a:schemeClr val="tx1">
                              <a:lumMod val="95000"/>
                              <a:lumOff val="5000"/>
                            </a:schemeClr>
                          </a:solidFill>
                        </a:rPr>
                        <a:t>Data Reconciliation Period</a:t>
                      </a:r>
                    </a:p>
                  </a:txBody>
                  <a:tcPr>
                    <a:solidFill>
                      <a:schemeClr val="accent2"/>
                    </a:solidFill>
                  </a:tcPr>
                </a:tc>
                <a:tc>
                  <a:txBody>
                    <a:bodyPr/>
                    <a:lstStyle/>
                    <a:p>
                      <a:r>
                        <a:rPr lang="en-US">
                          <a:solidFill>
                            <a:schemeClr val="tx1">
                              <a:lumMod val="95000"/>
                              <a:lumOff val="5000"/>
                            </a:schemeClr>
                          </a:solidFill>
                        </a:rPr>
                        <a:t>Campus Summary Report</a:t>
                      </a:r>
                    </a:p>
                  </a:txBody>
                  <a:tcPr>
                    <a:solidFill>
                      <a:schemeClr val="accent2"/>
                    </a:solidFill>
                  </a:tcPr>
                </a:tc>
                <a:tc>
                  <a:txBody>
                    <a:bodyPr/>
                    <a:lstStyle/>
                    <a:p>
                      <a:r>
                        <a:rPr lang="en-US">
                          <a:solidFill>
                            <a:schemeClr val="tx1">
                              <a:lumMod val="95000"/>
                              <a:lumOff val="5000"/>
                            </a:schemeClr>
                          </a:solidFill>
                        </a:rPr>
                        <a:t>Campus Summary/Signature &amp; Acknowledgment Due to FSC</a:t>
                      </a:r>
                    </a:p>
                  </a:txBody>
                  <a:tcPr>
                    <a:solidFill>
                      <a:schemeClr val="accent2"/>
                    </a:solidFill>
                  </a:tcPr>
                </a:tc>
                <a:extLst>
                  <a:ext uri="{0D108BD9-81ED-4DB2-BD59-A6C34878D82A}">
                    <a16:rowId xmlns:a16="http://schemas.microsoft.com/office/drawing/2014/main" val="3712821047"/>
                  </a:ext>
                </a:extLst>
              </a:tr>
              <a:tr h="370840">
                <a:tc>
                  <a:txBody>
                    <a:bodyPr/>
                    <a:lstStyle/>
                    <a:p>
                      <a:r>
                        <a:rPr lang="en-US">
                          <a:solidFill>
                            <a:schemeClr val="tx1">
                              <a:lumMod val="95000"/>
                              <a:lumOff val="5000"/>
                            </a:schemeClr>
                          </a:solidFill>
                        </a:rPr>
                        <a:t>1</a:t>
                      </a:r>
                    </a:p>
                  </a:txBody>
                  <a:tcPr>
                    <a:solidFill>
                      <a:schemeClr val="accent2"/>
                    </a:solidFill>
                  </a:tcPr>
                </a:tc>
                <a:tc>
                  <a:txBody>
                    <a:bodyPr/>
                    <a:lstStyle/>
                    <a:p>
                      <a:r>
                        <a:rPr lang="en-US">
                          <a:solidFill>
                            <a:schemeClr val="tx1">
                              <a:lumMod val="95000"/>
                              <a:lumOff val="5000"/>
                            </a:schemeClr>
                          </a:solidFill>
                        </a:rPr>
                        <a:t>Aug 22-Sept 30</a:t>
                      </a:r>
                    </a:p>
                  </a:txBody>
                  <a:tcPr>
                    <a:solidFill>
                      <a:schemeClr val="accent2"/>
                    </a:solidFill>
                  </a:tcPr>
                </a:tc>
                <a:tc>
                  <a:txBody>
                    <a:bodyPr/>
                    <a:lstStyle/>
                    <a:p>
                      <a:r>
                        <a:rPr lang="en-US">
                          <a:solidFill>
                            <a:schemeClr val="tx1">
                              <a:lumMod val="95000"/>
                              <a:lumOff val="5000"/>
                            </a:schemeClr>
                          </a:solidFill>
                        </a:rPr>
                        <a:t>Oct 3 – Oct 7</a:t>
                      </a:r>
                    </a:p>
                  </a:txBody>
                  <a:tcPr>
                    <a:solidFill>
                      <a:schemeClr val="accent2"/>
                    </a:solidFill>
                  </a:tcPr>
                </a:tc>
                <a:tc>
                  <a:txBody>
                    <a:bodyPr/>
                    <a:lstStyle/>
                    <a:p>
                      <a:r>
                        <a:rPr lang="en-US">
                          <a:solidFill>
                            <a:schemeClr val="tx1">
                              <a:lumMod val="95000"/>
                              <a:lumOff val="5000"/>
                            </a:schemeClr>
                          </a:solidFill>
                        </a:rPr>
                        <a:t>Oct 10</a:t>
                      </a:r>
                    </a:p>
                  </a:txBody>
                  <a:tcPr>
                    <a:solidFill>
                      <a:schemeClr val="accent2"/>
                    </a:solidFill>
                  </a:tcPr>
                </a:tc>
                <a:tc>
                  <a:txBody>
                    <a:bodyPr/>
                    <a:lstStyle/>
                    <a:p>
                      <a:r>
                        <a:rPr lang="en-US">
                          <a:solidFill>
                            <a:schemeClr val="tx1">
                              <a:lumMod val="95000"/>
                              <a:lumOff val="5000"/>
                            </a:schemeClr>
                          </a:solidFill>
                        </a:rPr>
                        <a:t>October 14, 2022</a:t>
                      </a:r>
                    </a:p>
                  </a:txBody>
                  <a:tcPr>
                    <a:solidFill>
                      <a:schemeClr val="accent2"/>
                    </a:solidFill>
                  </a:tcPr>
                </a:tc>
                <a:extLst>
                  <a:ext uri="{0D108BD9-81ED-4DB2-BD59-A6C34878D82A}">
                    <a16:rowId xmlns:a16="http://schemas.microsoft.com/office/drawing/2014/main" val="766342774"/>
                  </a:ext>
                </a:extLst>
              </a:tr>
              <a:tr h="370840">
                <a:tc>
                  <a:txBody>
                    <a:bodyPr/>
                    <a:lstStyle/>
                    <a:p>
                      <a:r>
                        <a:rPr lang="en-US">
                          <a:solidFill>
                            <a:schemeClr val="tx1">
                              <a:lumMod val="95000"/>
                              <a:lumOff val="5000"/>
                            </a:schemeClr>
                          </a:solidFill>
                        </a:rPr>
                        <a:t>2</a:t>
                      </a:r>
                    </a:p>
                  </a:txBody>
                  <a:tcPr>
                    <a:solidFill>
                      <a:schemeClr val="accent2"/>
                    </a:solidFill>
                  </a:tcPr>
                </a:tc>
                <a:tc>
                  <a:txBody>
                    <a:bodyPr/>
                    <a:lstStyle/>
                    <a:p>
                      <a:r>
                        <a:rPr lang="en-US">
                          <a:solidFill>
                            <a:schemeClr val="tx1">
                              <a:lumMod val="95000"/>
                              <a:lumOff val="5000"/>
                            </a:schemeClr>
                          </a:solidFill>
                        </a:rPr>
                        <a:t>Oct 3-Nov 11</a:t>
                      </a:r>
                    </a:p>
                  </a:txBody>
                  <a:tcPr>
                    <a:solidFill>
                      <a:schemeClr val="accent2"/>
                    </a:solidFill>
                  </a:tcPr>
                </a:tc>
                <a:tc>
                  <a:txBody>
                    <a:bodyPr/>
                    <a:lstStyle/>
                    <a:p>
                      <a:r>
                        <a:rPr lang="en-US">
                          <a:solidFill>
                            <a:schemeClr val="tx1">
                              <a:lumMod val="95000"/>
                              <a:lumOff val="5000"/>
                            </a:schemeClr>
                          </a:solidFill>
                        </a:rPr>
                        <a:t>Nov 14 – Nov 18</a:t>
                      </a:r>
                    </a:p>
                  </a:txBody>
                  <a:tcPr>
                    <a:solidFill>
                      <a:schemeClr val="accent2"/>
                    </a:solidFill>
                  </a:tcPr>
                </a:tc>
                <a:tc>
                  <a:txBody>
                    <a:bodyPr/>
                    <a:lstStyle/>
                    <a:p>
                      <a:r>
                        <a:rPr lang="en-US">
                          <a:solidFill>
                            <a:schemeClr val="tx1">
                              <a:lumMod val="95000"/>
                              <a:lumOff val="5000"/>
                            </a:schemeClr>
                          </a:solidFill>
                        </a:rPr>
                        <a:t>Nov 28</a:t>
                      </a:r>
                    </a:p>
                  </a:txBody>
                  <a:tcPr>
                    <a:solidFill>
                      <a:schemeClr val="accent2"/>
                    </a:solidFill>
                  </a:tcPr>
                </a:tc>
                <a:tc>
                  <a:txBody>
                    <a:bodyPr/>
                    <a:lstStyle/>
                    <a:p>
                      <a:r>
                        <a:rPr lang="en-US">
                          <a:solidFill>
                            <a:schemeClr val="tx1">
                              <a:lumMod val="95000"/>
                              <a:lumOff val="5000"/>
                            </a:schemeClr>
                          </a:solidFill>
                        </a:rPr>
                        <a:t>December 2, 2022</a:t>
                      </a:r>
                    </a:p>
                  </a:txBody>
                  <a:tcPr>
                    <a:solidFill>
                      <a:schemeClr val="accent2"/>
                    </a:solidFill>
                  </a:tcPr>
                </a:tc>
                <a:extLst>
                  <a:ext uri="{0D108BD9-81ED-4DB2-BD59-A6C34878D82A}">
                    <a16:rowId xmlns:a16="http://schemas.microsoft.com/office/drawing/2014/main" val="1074805118"/>
                  </a:ext>
                </a:extLst>
              </a:tr>
              <a:tr h="370840">
                <a:tc>
                  <a:txBody>
                    <a:bodyPr/>
                    <a:lstStyle/>
                    <a:p>
                      <a:r>
                        <a:rPr lang="en-US">
                          <a:solidFill>
                            <a:schemeClr val="tx1">
                              <a:lumMod val="95000"/>
                              <a:lumOff val="5000"/>
                            </a:schemeClr>
                          </a:solidFill>
                        </a:rPr>
                        <a:t>3</a:t>
                      </a:r>
                    </a:p>
                  </a:txBody>
                  <a:tcPr>
                    <a:solidFill>
                      <a:schemeClr val="accent2"/>
                    </a:solidFill>
                  </a:tcPr>
                </a:tc>
                <a:tc>
                  <a:txBody>
                    <a:bodyPr/>
                    <a:lstStyle/>
                    <a:p>
                      <a:r>
                        <a:rPr lang="en-US">
                          <a:solidFill>
                            <a:schemeClr val="tx1">
                              <a:lumMod val="95000"/>
                              <a:lumOff val="5000"/>
                            </a:schemeClr>
                          </a:solidFill>
                        </a:rPr>
                        <a:t>Nov 14- Jan 13</a:t>
                      </a:r>
                    </a:p>
                  </a:txBody>
                  <a:tcPr>
                    <a:solidFill>
                      <a:schemeClr val="accent2"/>
                    </a:solidFill>
                  </a:tcPr>
                </a:tc>
                <a:tc>
                  <a:txBody>
                    <a:bodyPr/>
                    <a:lstStyle/>
                    <a:p>
                      <a:r>
                        <a:rPr lang="en-US">
                          <a:solidFill>
                            <a:schemeClr val="tx1">
                              <a:lumMod val="95000"/>
                              <a:lumOff val="5000"/>
                            </a:schemeClr>
                          </a:solidFill>
                        </a:rPr>
                        <a:t>Jan 17 – Jan 20</a:t>
                      </a:r>
                    </a:p>
                  </a:txBody>
                  <a:tcPr>
                    <a:solidFill>
                      <a:schemeClr val="accent2"/>
                    </a:solidFill>
                  </a:tcPr>
                </a:tc>
                <a:tc>
                  <a:txBody>
                    <a:bodyPr/>
                    <a:lstStyle/>
                    <a:p>
                      <a:r>
                        <a:rPr lang="en-US">
                          <a:solidFill>
                            <a:schemeClr val="tx1">
                              <a:lumMod val="95000"/>
                              <a:lumOff val="5000"/>
                            </a:schemeClr>
                          </a:solidFill>
                        </a:rPr>
                        <a:t>Jan 23</a:t>
                      </a:r>
                    </a:p>
                  </a:txBody>
                  <a:tcPr>
                    <a:solidFill>
                      <a:schemeClr val="accent2"/>
                    </a:solidFill>
                  </a:tcPr>
                </a:tc>
                <a:tc>
                  <a:txBody>
                    <a:bodyPr/>
                    <a:lstStyle/>
                    <a:p>
                      <a:r>
                        <a:rPr lang="en-US">
                          <a:solidFill>
                            <a:schemeClr val="tx1">
                              <a:lumMod val="95000"/>
                              <a:lumOff val="5000"/>
                            </a:schemeClr>
                          </a:solidFill>
                        </a:rPr>
                        <a:t>January 27, 2023</a:t>
                      </a:r>
                    </a:p>
                  </a:txBody>
                  <a:tcPr>
                    <a:solidFill>
                      <a:schemeClr val="accent2"/>
                    </a:solidFill>
                  </a:tcPr>
                </a:tc>
                <a:extLst>
                  <a:ext uri="{0D108BD9-81ED-4DB2-BD59-A6C34878D82A}">
                    <a16:rowId xmlns:a16="http://schemas.microsoft.com/office/drawing/2014/main" val="3376777302"/>
                  </a:ext>
                </a:extLst>
              </a:tr>
              <a:tr h="370840">
                <a:tc>
                  <a:txBody>
                    <a:bodyPr/>
                    <a:lstStyle/>
                    <a:p>
                      <a:r>
                        <a:rPr lang="en-US">
                          <a:solidFill>
                            <a:schemeClr val="tx1">
                              <a:lumMod val="95000"/>
                              <a:lumOff val="5000"/>
                            </a:schemeClr>
                          </a:solidFill>
                        </a:rPr>
                        <a:t>4</a:t>
                      </a:r>
                    </a:p>
                  </a:txBody>
                  <a:tcPr>
                    <a:solidFill>
                      <a:schemeClr val="accent2"/>
                    </a:solidFill>
                  </a:tcPr>
                </a:tc>
                <a:tc>
                  <a:txBody>
                    <a:bodyPr/>
                    <a:lstStyle/>
                    <a:p>
                      <a:r>
                        <a:rPr lang="en-US">
                          <a:solidFill>
                            <a:schemeClr val="tx1">
                              <a:lumMod val="95000"/>
                              <a:lumOff val="5000"/>
                            </a:schemeClr>
                          </a:solidFill>
                        </a:rPr>
                        <a:t>Jan 16-Feb 24</a:t>
                      </a:r>
                    </a:p>
                  </a:txBody>
                  <a:tcPr>
                    <a:solidFill>
                      <a:schemeClr val="accent2"/>
                    </a:solidFill>
                  </a:tcPr>
                </a:tc>
                <a:tc>
                  <a:txBody>
                    <a:bodyPr/>
                    <a:lstStyle/>
                    <a:p>
                      <a:r>
                        <a:rPr lang="en-US">
                          <a:solidFill>
                            <a:schemeClr val="tx1">
                              <a:lumMod val="95000"/>
                              <a:lumOff val="5000"/>
                            </a:schemeClr>
                          </a:solidFill>
                        </a:rPr>
                        <a:t>Feb 27 – Mar 3</a:t>
                      </a:r>
                    </a:p>
                  </a:txBody>
                  <a:tcPr>
                    <a:solidFill>
                      <a:schemeClr val="accent2"/>
                    </a:solidFill>
                  </a:tcPr>
                </a:tc>
                <a:tc>
                  <a:txBody>
                    <a:bodyPr/>
                    <a:lstStyle/>
                    <a:p>
                      <a:r>
                        <a:rPr lang="en-US">
                          <a:solidFill>
                            <a:schemeClr val="tx1">
                              <a:lumMod val="95000"/>
                              <a:lumOff val="5000"/>
                            </a:schemeClr>
                          </a:solidFill>
                        </a:rPr>
                        <a:t>Mar 6</a:t>
                      </a:r>
                    </a:p>
                  </a:txBody>
                  <a:tcPr>
                    <a:solidFill>
                      <a:schemeClr val="accent2"/>
                    </a:solidFill>
                  </a:tcPr>
                </a:tc>
                <a:tc>
                  <a:txBody>
                    <a:bodyPr/>
                    <a:lstStyle/>
                    <a:p>
                      <a:r>
                        <a:rPr lang="en-US">
                          <a:solidFill>
                            <a:schemeClr val="tx1">
                              <a:lumMod val="95000"/>
                              <a:lumOff val="5000"/>
                            </a:schemeClr>
                          </a:solidFill>
                        </a:rPr>
                        <a:t>March 10, 2023 </a:t>
                      </a:r>
                    </a:p>
                  </a:txBody>
                  <a:tcPr>
                    <a:solidFill>
                      <a:schemeClr val="accent2"/>
                    </a:solidFill>
                  </a:tcPr>
                </a:tc>
                <a:extLst>
                  <a:ext uri="{0D108BD9-81ED-4DB2-BD59-A6C34878D82A}">
                    <a16:rowId xmlns:a16="http://schemas.microsoft.com/office/drawing/2014/main" val="2065953678"/>
                  </a:ext>
                </a:extLst>
              </a:tr>
              <a:tr h="370840">
                <a:tc>
                  <a:txBody>
                    <a:bodyPr/>
                    <a:lstStyle/>
                    <a:p>
                      <a:r>
                        <a:rPr lang="en-US">
                          <a:solidFill>
                            <a:schemeClr val="tx1">
                              <a:lumMod val="95000"/>
                              <a:lumOff val="5000"/>
                            </a:schemeClr>
                          </a:solidFill>
                        </a:rPr>
                        <a:t>5</a:t>
                      </a:r>
                    </a:p>
                  </a:txBody>
                  <a:tcPr>
                    <a:solidFill>
                      <a:schemeClr val="accent2"/>
                    </a:solidFill>
                  </a:tcPr>
                </a:tc>
                <a:tc>
                  <a:txBody>
                    <a:bodyPr/>
                    <a:lstStyle/>
                    <a:p>
                      <a:r>
                        <a:rPr lang="en-US">
                          <a:solidFill>
                            <a:schemeClr val="tx1">
                              <a:lumMod val="95000"/>
                              <a:lumOff val="5000"/>
                            </a:schemeClr>
                          </a:solidFill>
                        </a:rPr>
                        <a:t>Feb 27-April 14</a:t>
                      </a:r>
                    </a:p>
                  </a:txBody>
                  <a:tcPr>
                    <a:solidFill>
                      <a:schemeClr val="accent2"/>
                    </a:solidFill>
                  </a:tcPr>
                </a:tc>
                <a:tc>
                  <a:txBody>
                    <a:bodyPr/>
                    <a:lstStyle/>
                    <a:p>
                      <a:r>
                        <a:rPr lang="en-US">
                          <a:solidFill>
                            <a:schemeClr val="tx1">
                              <a:lumMod val="95000"/>
                              <a:lumOff val="5000"/>
                            </a:schemeClr>
                          </a:solidFill>
                        </a:rPr>
                        <a:t>Apr 17 – Apr 20</a:t>
                      </a:r>
                    </a:p>
                  </a:txBody>
                  <a:tcPr>
                    <a:solidFill>
                      <a:schemeClr val="accent2"/>
                    </a:solidFill>
                  </a:tcPr>
                </a:tc>
                <a:tc>
                  <a:txBody>
                    <a:bodyPr/>
                    <a:lstStyle/>
                    <a:p>
                      <a:r>
                        <a:rPr lang="en-US">
                          <a:solidFill>
                            <a:schemeClr val="tx1">
                              <a:lumMod val="95000"/>
                              <a:lumOff val="5000"/>
                            </a:schemeClr>
                          </a:solidFill>
                        </a:rPr>
                        <a:t>Apr 24</a:t>
                      </a:r>
                    </a:p>
                  </a:txBody>
                  <a:tcPr>
                    <a:solidFill>
                      <a:schemeClr val="accent2"/>
                    </a:solidFill>
                  </a:tcPr>
                </a:tc>
                <a:tc>
                  <a:txBody>
                    <a:bodyPr/>
                    <a:lstStyle/>
                    <a:p>
                      <a:r>
                        <a:rPr lang="en-US">
                          <a:solidFill>
                            <a:schemeClr val="tx1">
                              <a:lumMod val="95000"/>
                              <a:lumOff val="5000"/>
                            </a:schemeClr>
                          </a:solidFill>
                        </a:rPr>
                        <a:t>April 28, 2023</a:t>
                      </a:r>
                    </a:p>
                  </a:txBody>
                  <a:tcPr>
                    <a:solidFill>
                      <a:schemeClr val="accent2"/>
                    </a:solidFill>
                  </a:tcPr>
                </a:tc>
                <a:extLst>
                  <a:ext uri="{0D108BD9-81ED-4DB2-BD59-A6C34878D82A}">
                    <a16:rowId xmlns:a16="http://schemas.microsoft.com/office/drawing/2014/main" val="3136945493"/>
                  </a:ext>
                </a:extLst>
              </a:tr>
              <a:tr h="370935">
                <a:tc>
                  <a:txBody>
                    <a:bodyPr/>
                    <a:lstStyle/>
                    <a:p>
                      <a:r>
                        <a:rPr lang="en-US">
                          <a:solidFill>
                            <a:schemeClr val="tx1">
                              <a:lumMod val="95000"/>
                              <a:lumOff val="5000"/>
                            </a:schemeClr>
                          </a:solidFill>
                        </a:rPr>
                        <a:t>6</a:t>
                      </a:r>
                    </a:p>
                  </a:txBody>
                  <a:tcPr>
                    <a:solidFill>
                      <a:schemeClr val="accent2"/>
                    </a:solidFill>
                  </a:tcPr>
                </a:tc>
                <a:tc>
                  <a:txBody>
                    <a:bodyPr/>
                    <a:lstStyle/>
                    <a:p>
                      <a:r>
                        <a:rPr lang="en-US">
                          <a:solidFill>
                            <a:schemeClr val="tx1">
                              <a:lumMod val="95000"/>
                              <a:lumOff val="5000"/>
                            </a:schemeClr>
                          </a:solidFill>
                        </a:rPr>
                        <a:t>April 10- May 31</a:t>
                      </a:r>
                    </a:p>
                  </a:txBody>
                  <a:tcPr>
                    <a:solidFill>
                      <a:schemeClr val="accent2"/>
                    </a:solidFill>
                  </a:tcPr>
                </a:tc>
                <a:tc>
                  <a:txBody>
                    <a:bodyPr/>
                    <a:lstStyle/>
                    <a:p>
                      <a:r>
                        <a:rPr lang="en-US">
                          <a:solidFill>
                            <a:schemeClr val="tx1">
                              <a:lumMod val="95000"/>
                              <a:lumOff val="5000"/>
                            </a:schemeClr>
                          </a:solidFill>
                        </a:rPr>
                        <a:t>May 15 – May 19</a:t>
                      </a:r>
                    </a:p>
                  </a:txBody>
                  <a:tcPr>
                    <a:solidFill>
                      <a:schemeClr val="accent2"/>
                    </a:solidFill>
                  </a:tcPr>
                </a:tc>
                <a:tc>
                  <a:txBody>
                    <a:bodyPr/>
                    <a:lstStyle/>
                    <a:p>
                      <a:r>
                        <a:rPr lang="en-US">
                          <a:solidFill>
                            <a:schemeClr val="tx1">
                              <a:lumMod val="95000"/>
                              <a:lumOff val="5000"/>
                            </a:schemeClr>
                          </a:solidFill>
                        </a:rPr>
                        <a:t>May 22</a:t>
                      </a:r>
                    </a:p>
                  </a:txBody>
                  <a:tcPr>
                    <a:solidFill>
                      <a:schemeClr val="accent2"/>
                    </a:solidFill>
                  </a:tcPr>
                </a:tc>
                <a:tc>
                  <a:txBody>
                    <a:bodyPr/>
                    <a:lstStyle/>
                    <a:p>
                      <a:r>
                        <a:rPr lang="en-US">
                          <a:solidFill>
                            <a:schemeClr val="tx1">
                              <a:lumMod val="95000"/>
                              <a:lumOff val="5000"/>
                            </a:schemeClr>
                          </a:solidFill>
                        </a:rPr>
                        <a:t>May 26, 2023</a:t>
                      </a:r>
                    </a:p>
                  </a:txBody>
                  <a:tcPr>
                    <a:solidFill>
                      <a:schemeClr val="accent2"/>
                    </a:solidFill>
                  </a:tcPr>
                </a:tc>
                <a:extLst>
                  <a:ext uri="{0D108BD9-81ED-4DB2-BD59-A6C34878D82A}">
                    <a16:rowId xmlns:a16="http://schemas.microsoft.com/office/drawing/2014/main" val="2652388814"/>
                  </a:ext>
                </a:extLst>
              </a:tr>
            </a:tbl>
          </a:graphicData>
        </a:graphic>
      </p:graphicFrame>
      <p:sp>
        <p:nvSpPr>
          <p:cNvPr id="4" name="Slide Number Placeholder 3">
            <a:extLst>
              <a:ext uri="{FF2B5EF4-FFF2-40B4-BE49-F238E27FC236}">
                <a16:creationId xmlns:a16="http://schemas.microsoft.com/office/drawing/2014/main" id="{FAA326BD-4A51-47CC-B1ED-C43620DBEF84}"/>
              </a:ext>
            </a:extLst>
          </p:cNvPr>
          <p:cNvSpPr>
            <a:spLocks noGrp="1"/>
          </p:cNvSpPr>
          <p:nvPr>
            <p:ph type="sldNum" sz="quarter" idx="12"/>
          </p:nvPr>
        </p:nvSpPr>
        <p:spPr/>
        <p:txBody>
          <a:bodyPr/>
          <a:lstStyle/>
          <a:p>
            <a:fld id="{FD52C1F8-3BA5-F24E-8618-E52498D87186}" type="slidenum">
              <a:rPr lang="en-US" smtClean="0"/>
              <a:t>53</a:t>
            </a:fld>
            <a:endParaRPr lang="en-US"/>
          </a:p>
        </p:txBody>
      </p:sp>
    </p:spTree>
    <p:extLst>
      <p:ext uri="{BB962C8B-B14F-4D97-AF65-F5344CB8AC3E}">
        <p14:creationId xmlns:p14="http://schemas.microsoft.com/office/powerpoint/2010/main" val="1854180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82F0-1A15-4C5B-82A9-6CDEACA35300}"/>
              </a:ext>
            </a:extLst>
          </p:cNvPr>
          <p:cNvSpPr>
            <a:spLocks noGrp="1"/>
          </p:cNvSpPr>
          <p:nvPr>
            <p:ph type="ctrTitle"/>
          </p:nvPr>
        </p:nvSpPr>
        <p:spPr>
          <a:xfrm>
            <a:off x="457200" y="883001"/>
            <a:ext cx="8355496" cy="3185416"/>
          </a:xfrm>
        </p:spPr>
        <p:txBody>
          <a:bodyPr/>
          <a:lstStyle/>
          <a:p>
            <a:pPr defTabSz="819335">
              <a:lnSpc>
                <a:spcPts val="5500"/>
              </a:lnSpc>
              <a:spcBef>
                <a:spcPct val="20000"/>
              </a:spcBef>
            </a:pPr>
            <a:r>
              <a:rPr lang="en-US" sz="4000">
                <a:latin typeface="Calibri" panose="020F0502020204030204" pitchFamily="34" charset="0"/>
              </a:rPr>
              <a:t>Federal and State Compliance</a:t>
            </a:r>
            <a:br>
              <a:rPr lang="en-US" sz="4000">
                <a:solidFill>
                  <a:prstClr val="white"/>
                </a:solidFill>
                <a:latin typeface="Calibri" panose="020F0502020204030204" pitchFamily="34" charset="0"/>
              </a:rPr>
            </a:br>
            <a:r>
              <a:rPr lang="en-US" sz="4000" err="1">
                <a:solidFill>
                  <a:prstClr val="white"/>
                </a:solidFill>
                <a:latin typeface="Calibri" panose="020F0502020204030204" pitchFamily="34" charset="0"/>
              </a:rPr>
              <a:t>Compliance</a:t>
            </a:r>
            <a:r>
              <a:rPr lang="en-US" sz="4000">
                <a:solidFill>
                  <a:prstClr val="white"/>
                </a:solidFill>
                <a:latin typeface="Calibri" panose="020F0502020204030204" pitchFamily="34" charset="0"/>
              </a:rPr>
              <a:t> Monitoring Information – Discipline </a:t>
            </a:r>
            <a:br>
              <a:rPr lang="en-US" sz="4000">
                <a:solidFill>
                  <a:prstClr val="white"/>
                </a:solidFill>
                <a:latin typeface="Calibri" panose="020F0502020204030204" pitchFamily="34" charset="0"/>
              </a:rPr>
            </a:br>
            <a:br>
              <a:rPr lang="en-US" sz="4000">
                <a:solidFill>
                  <a:prstClr val="white"/>
                </a:solidFill>
                <a:latin typeface="Calibri" panose="020F0502020204030204" pitchFamily="34" charset="0"/>
              </a:rPr>
            </a:br>
            <a:endParaRPr lang="en-US" sz="4000">
              <a:latin typeface="Calibri" panose="020F0502020204030204" pitchFamily="34" charset="0"/>
            </a:endParaRPr>
          </a:p>
        </p:txBody>
      </p:sp>
      <p:sp>
        <p:nvSpPr>
          <p:cNvPr id="4" name="Slide Number Placeholder 3">
            <a:extLst>
              <a:ext uri="{FF2B5EF4-FFF2-40B4-BE49-F238E27FC236}">
                <a16:creationId xmlns:a16="http://schemas.microsoft.com/office/drawing/2014/main" id="{31389AF9-7A5D-4FEB-AB2D-EDE6A7917D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ubtitle 5">
            <a:extLst>
              <a:ext uri="{FF2B5EF4-FFF2-40B4-BE49-F238E27FC236}">
                <a16:creationId xmlns:a16="http://schemas.microsoft.com/office/drawing/2014/main" id="{A7CC8B9B-557C-4D2B-A686-3826CAF66DB1}"/>
              </a:ext>
            </a:extLst>
          </p:cNvPr>
          <p:cNvSpPr>
            <a:spLocks noGrp="1"/>
          </p:cNvSpPr>
          <p:nvPr>
            <p:ph type="subTitle" idx="1"/>
          </p:nvPr>
        </p:nvSpPr>
        <p:spPr>
          <a:xfrm>
            <a:off x="471948" y="3138547"/>
            <a:ext cx="7677431" cy="580906"/>
          </a:xfrm>
        </p:spPr>
        <p:txBody>
          <a:bodyPr>
            <a:normAutofit/>
          </a:bodyPr>
          <a:lstStyle/>
          <a:p>
            <a:r>
              <a:rPr lang="en-US"/>
              <a:t>Latonya Smith, Senior Compliance Analyst</a:t>
            </a:r>
          </a:p>
        </p:txBody>
      </p:sp>
    </p:spTree>
    <p:extLst>
      <p:ext uri="{BB962C8B-B14F-4D97-AF65-F5344CB8AC3E}">
        <p14:creationId xmlns:p14="http://schemas.microsoft.com/office/powerpoint/2010/main" val="1156462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idx="1"/>
          </p:nvPr>
        </p:nvSpPr>
        <p:spPr>
          <a:xfrm>
            <a:off x="422785" y="194291"/>
            <a:ext cx="5919021" cy="545724"/>
          </a:xfrm>
        </p:spPr>
        <p:txBody>
          <a:bodyPr>
            <a:noAutofit/>
          </a:bodyPr>
          <a:lstStyle/>
          <a:p>
            <a:pPr marL="0" indent="0" algn="ctr">
              <a:buNone/>
            </a:pPr>
            <a:r>
              <a:rPr lang="en-US" sz="3600" b="1">
                <a:solidFill>
                  <a:srgbClr val="67A2B9"/>
                </a:solidFill>
                <a:latin typeface="Arial" panose="020B0604020202020204" pitchFamily="34" charset="0"/>
                <a:cs typeface="Arial" panose="020B0604020202020204" pitchFamily="34" charset="0"/>
              </a:rPr>
              <a:t>Compliance Reviews</a:t>
            </a:r>
            <a:endParaRPr lang="en-US" sz="3600" i="1">
              <a:solidFill>
                <a:srgbClr val="67A2B9"/>
              </a:solidFill>
              <a:latin typeface="Arial" panose="020B0604020202020204" pitchFamily="34" charset="0"/>
              <a:cs typeface="Arial" panose="020B0604020202020204" pitchFamily="34" charset="0"/>
            </a:endParaRPr>
          </a:p>
        </p:txBody>
      </p:sp>
      <p:graphicFrame>
        <p:nvGraphicFramePr>
          <p:cNvPr id="4" name="Diagram 3"/>
          <p:cNvGraphicFramePr/>
          <p:nvPr/>
        </p:nvGraphicFramePr>
        <p:xfrm>
          <a:off x="1447800" y="4876799"/>
          <a:ext cx="5181600" cy="1796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1AB848C2-792B-4A0F-9A3A-B2CED029581C}"/>
              </a:ext>
            </a:extLst>
          </p:cNvPr>
          <p:cNvSpPr txBox="1"/>
          <p:nvPr/>
        </p:nvSpPr>
        <p:spPr>
          <a:xfrm>
            <a:off x="1109260" y="1399514"/>
            <a:ext cx="6781800"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67A2B9"/>
                </a:solidFill>
                <a:effectLst/>
                <a:uLnTx/>
                <a:uFillTx/>
                <a:latin typeface="Arial"/>
                <a:ea typeface="+mn-ea"/>
                <a:cs typeface="+mn-cs"/>
              </a:rPr>
              <a:t>Discipline Records </a:t>
            </a:r>
            <a:r>
              <a:rPr kumimoji="0" lang="en-US" sz="1400" b="0" i="1" u="none" strike="noStrike" kern="1200" cap="none" spc="0" normalizeH="0" baseline="0" noProof="0">
                <a:ln>
                  <a:noFill/>
                </a:ln>
                <a:solidFill>
                  <a:prstClr val="black"/>
                </a:solidFill>
                <a:effectLst/>
                <a:uLnTx/>
                <a:uFillTx/>
                <a:latin typeface="Arial"/>
                <a:ea typeface="+mn-ea"/>
                <a:cs typeface="+mn-cs"/>
              </a:rPr>
              <a:t>(folders with PEIMS mandatory placement events)</a:t>
            </a:r>
          </a:p>
        </p:txBody>
      </p:sp>
      <p:graphicFrame>
        <p:nvGraphicFramePr>
          <p:cNvPr id="2" name="Diagram 1"/>
          <p:cNvGraphicFramePr/>
          <p:nvPr/>
        </p:nvGraphicFramePr>
        <p:xfrm>
          <a:off x="1410910" y="1817183"/>
          <a:ext cx="6342574" cy="40331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990094" y="836737"/>
            <a:ext cx="67633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The Compliance Monitoring team conducts the following review:</a:t>
            </a:r>
          </a:p>
        </p:txBody>
      </p:sp>
    </p:spTree>
    <p:extLst>
      <p:ext uri="{BB962C8B-B14F-4D97-AF65-F5344CB8AC3E}">
        <p14:creationId xmlns:p14="http://schemas.microsoft.com/office/powerpoint/2010/main" val="291963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57E61-B87F-3E68-20D8-1267F6BCBF9A}"/>
              </a:ext>
            </a:extLst>
          </p:cNvPr>
          <p:cNvSpPr>
            <a:spLocks noGrp="1"/>
          </p:cNvSpPr>
          <p:nvPr>
            <p:ph type="title"/>
          </p:nvPr>
        </p:nvSpPr>
        <p:spPr>
          <a:xfrm>
            <a:off x="457200" y="205627"/>
            <a:ext cx="8229600" cy="1212011"/>
          </a:xfrm>
        </p:spPr>
        <p:txBody>
          <a:bodyPr>
            <a:normAutofit/>
          </a:bodyPr>
          <a:lstStyle/>
          <a:p>
            <a:pPr algn="ctr"/>
            <a:br>
              <a:rPr lang="en-US" sz="2400" b="1" cap="all"/>
            </a:br>
            <a:r>
              <a:rPr lang="en-US" sz="2400" b="1" cap="all">
                <a:solidFill>
                  <a:srgbClr val="FF0000"/>
                </a:solidFill>
              </a:rPr>
              <a:t>SUSPENSION OF STUDENTS ENROLLED IN A GRADE LEVEL BELOW 3</a:t>
            </a:r>
            <a:endParaRPr lang="en-US" sz="2400">
              <a:solidFill>
                <a:srgbClr val="FF0000"/>
              </a:solidFill>
            </a:endParaRPr>
          </a:p>
          <a:p>
            <a:pPr algn="ctr"/>
            <a:endParaRPr lang="en-US"/>
          </a:p>
        </p:txBody>
      </p:sp>
      <p:sp>
        <p:nvSpPr>
          <p:cNvPr id="3" name="Content Placeholder 2">
            <a:extLst>
              <a:ext uri="{FF2B5EF4-FFF2-40B4-BE49-F238E27FC236}">
                <a16:creationId xmlns:a16="http://schemas.microsoft.com/office/drawing/2014/main" id="{7880CC95-181E-DCFF-4D51-5246E2E2F034}"/>
              </a:ext>
            </a:extLst>
          </p:cNvPr>
          <p:cNvSpPr>
            <a:spLocks noGrp="1"/>
          </p:cNvSpPr>
          <p:nvPr>
            <p:ph idx="1"/>
          </p:nvPr>
        </p:nvSpPr>
        <p:spPr/>
        <p:txBody>
          <a:bodyPr vert="horz" lIns="91440" tIns="45720" rIns="91440" bIns="45720" rtlCol="0" anchor="t">
            <a:normAutofit fontScale="62500" lnSpcReduction="20000"/>
          </a:bodyPr>
          <a:lstStyle/>
          <a:p>
            <a:pPr marL="342265" indent="-342265"/>
            <a:r>
              <a:rPr lang="en-US">
                <a:ea typeface="+mn-lt"/>
                <a:cs typeface="+mn-lt"/>
              </a:rPr>
              <a:t>A student who is enrolled in a grade level below grade 3 may not be placed in out-of-school suspension unless while on school property or while attending a school-sponsored or school-related activity on or off of school property, the student engages in: </a:t>
            </a:r>
            <a:endParaRPr lang="en-US">
              <a:cs typeface="Arial"/>
            </a:endParaRPr>
          </a:p>
          <a:p>
            <a:pPr marL="342265" indent="-342265"/>
            <a:r>
              <a:rPr lang="en-US">
                <a:ea typeface="+mn-lt"/>
                <a:cs typeface="+mn-lt"/>
              </a:rPr>
              <a:t>Conduct that contains the elements of an offense related to weapons under Penal Code 46.02 or 46.05;</a:t>
            </a:r>
            <a:endParaRPr lang="en-US"/>
          </a:p>
          <a:p>
            <a:pPr marL="342265" indent="-342265"/>
            <a:r>
              <a:rPr lang="en-US">
                <a:ea typeface="+mn-lt"/>
                <a:cs typeface="+mn-lt"/>
              </a:rPr>
              <a:t>Conduct that contains the elements of a violent offense related under Penal Code 22.01, 22.011, 22.02, 22.021; or</a:t>
            </a:r>
            <a:endParaRPr lang="en-US"/>
          </a:p>
          <a:p>
            <a:pPr marL="342265" indent="-342265"/>
            <a:r>
              <a:rPr lang="en-US">
                <a:ea typeface="+mn-lt"/>
                <a:cs typeface="+mn-lt"/>
              </a:rPr>
              <a:t>Selling, giving, or delivering to another person or possessing, using, or being under the influence of any amount of:</a:t>
            </a:r>
            <a:endParaRPr lang="en-US"/>
          </a:p>
          <a:p>
            <a:pPr marL="742315" lvl="1" indent="-285115"/>
            <a:r>
              <a:rPr lang="en-US">
                <a:ea typeface="+mn-lt"/>
                <a:cs typeface="+mn-lt"/>
              </a:rPr>
              <a:t>Marihuana or a controlled substance, as defined by Health and Safety Code Chapter 481, or by 21 U.S.C. Section 801 et seq.;</a:t>
            </a:r>
            <a:endParaRPr lang="en-US"/>
          </a:p>
          <a:p>
            <a:pPr marL="742315" lvl="1" indent="-285115"/>
            <a:r>
              <a:rPr lang="en-US">
                <a:ea typeface="+mn-lt"/>
                <a:cs typeface="+mn-lt"/>
              </a:rPr>
              <a:t>A dangerous drug, as defined by Health and Safety Code Chapter 483; or </a:t>
            </a:r>
            <a:endParaRPr lang="en-US"/>
          </a:p>
          <a:p>
            <a:pPr marL="742315" lvl="1" indent="-285115"/>
            <a:r>
              <a:rPr lang="en-US">
                <a:ea typeface="+mn-lt"/>
                <a:cs typeface="+mn-lt"/>
              </a:rPr>
              <a:t>An alcoholic beverage, as defined by Alcoholic Beverage Code 1.04.</a:t>
            </a:r>
            <a:endParaRPr lang="en-US"/>
          </a:p>
          <a:p>
            <a:pPr marL="342265" indent="-342265"/>
            <a:endParaRPr lang="en-US">
              <a:cs typeface="Arial"/>
            </a:endParaRPr>
          </a:p>
        </p:txBody>
      </p:sp>
      <p:sp>
        <p:nvSpPr>
          <p:cNvPr id="4" name="Slide Number Placeholder 3">
            <a:extLst>
              <a:ext uri="{FF2B5EF4-FFF2-40B4-BE49-F238E27FC236}">
                <a16:creationId xmlns:a16="http://schemas.microsoft.com/office/drawing/2014/main" id="{A827A902-3E1A-3C5D-675E-D39B554C4CAA}"/>
              </a:ext>
            </a:extLst>
          </p:cNvPr>
          <p:cNvSpPr>
            <a:spLocks noGrp="1"/>
          </p:cNvSpPr>
          <p:nvPr>
            <p:ph type="sldNum" sz="quarter" idx="12"/>
          </p:nvPr>
        </p:nvSpPr>
        <p:spPr/>
        <p:txBody>
          <a:bodyPr/>
          <a:lstStyle/>
          <a:p>
            <a:fld id="{FD52C1F8-3BA5-F24E-8618-E52498D87186}" type="slidenum">
              <a:rPr lang="en-US" smtClean="0"/>
              <a:t>56</a:t>
            </a:fld>
            <a:endParaRPr lang="en-US"/>
          </a:p>
        </p:txBody>
      </p:sp>
    </p:spTree>
    <p:extLst>
      <p:ext uri="{BB962C8B-B14F-4D97-AF65-F5344CB8AC3E}">
        <p14:creationId xmlns:p14="http://schemas.microsoft.com/office/powerpoint/2010/main" val="534914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F02A28-6CE2-4685-A71C-1DE40F0B248D}"/>
              </a:ext>
            </a:extLst>
          </p:cNvPr>
          <p:cNvSpPr>
            <a:spLocks noGrp="1"/>
          </p:cNvSpPr>
          <p:nvPr>
            <p:ph type="title"/>
          </p:nvPr>
        </p:nvSpPr>
        <p:spPr>
          <a:xfrm>
            <a:off x="457200" y="274638"/>
            <a:ext cx="8229600" cy="1143000"/>
          </a:xfrm>
        </p:spPr>
        <p:txBody>
          <a:bodyPr anchor="ctr">
            <a:normAutofit/>
          </a:bodyPr>
          <a:lstStyle/>
          <a:p>
            <a:r>
              <a:rPr lang="en-US" sz="3600" b="1">
                <a:latin typeface="Arial" panose="020B0604020202020204" pitchFamily="34" charset="0"/>
                <a:cs typeface="Arial" panose="020B0604020202020204" pitchFamily="34" charset="0"/>
              </a:rPr>
              <a:t>Discipline Referral Form </a:t>
            </a:r>
          </a:p>
        </p:txBody>
      </p:sp>
      <p:sp>
        <p:nvSpPr>
          <p:cNvPr id="3" name="Content Placeholder 2">
            <a:extLst>
              <a:ext uri="{FF2B5EF4-FFF2-40B4-BE49-F238E27FC236}">
                <a16:creationId xmlns:a16="http://schemas.microsoft.com/office/drawing/2014/main" id="{4D7B529B-B06C-49BC-90F2-DA984495CB6B}"/>
              </a:ext>
            </a:extLst>
          </p:cNvPr>
          <p:cNvSpPr>
            <a:spLocks noGrp="1"/>
          </p:cNvSpPr>
          <p:nvPr>
            <p:ph sz="half" idx="1"/>
          </p:nvPr>
        </p:nvSpPr>
        <p:spPr>
          <a:xfrm>
            <a:off x="457200" y="1600201"/>
            <a:ext cx="4038600" cy="4525963"/>
          </a:xfrm>
        </p:spPr>
        <p:txBody>
          <a:bodyPr vert="horz" lIns="91440" tIns="45720" rIns="91440" bIns="45720" rtlCol="0" anchor="t">
            <a:normAutofit/>
          </a:bodyPr>
          <a:lstStyle/>
          <a:p>
            <a:pPr marL="342265" indent="-342265">
              <a:lnSpc>
                <a:spcPct val="90000"/>
              </a:lnSpc>
            </a:pPr>
            <a:endParaRPr lang="en-US" sz="1300">
              <a:cs typeface="Arial"/>
            </a:endParaRPr>
          </a:p>
          <a:p>
            <a:pPr marL="342265" indent="-342265">
              <a:lnSpc>
                <a:spcPct val="90000"/>
              </a:lnSpc>
            </a:pPr>
            <a:r>
              <a:rPr lang="en-US" sz="1400"/>
              <a:t>Student Demographic Information</a:t>
            </a:r>
            <a:endParaRPr lang="en-US" sz="1400">
              <a:cs typeface="Arial"/>
            </a:endParaRPr>
          </a:p>
          <a:p>
            <a:pPr marL="0" indent="0">
              <a:lnSpc>
                <a:spcPct val="90000"/>
              </a:lnSpc>
              <a:buNone/>
            </a:pPr>
            <a:endParaRPr lang="en-US" sz="1400"/>
          </a:p>
          <a:p>
            <a:pPr marL="342265" indent="-342265">
              <a:lnSpc>
                <a:spcPct val="90000"/>
              </a:lnSpc>
            </a:pPr>
            <a:r>
              <a:rPr lang="en-US" sz="1400"/>
              <a:t>Reason for referral</a:t>
            </a:r>
            <a:endParaRPr lang="en-US" sz="1400">
              <a:cs typeface="Arial"/>
            </a:endParaRPr>
          </a:p>
          <a:p>
            <a:pPr marL="0" indent="0">
              <a:lnSpc>
                <a:spcPct val="90000"/>
              </a:lnSpc>
              <a:buNone/>
            </a:pPr>
            <a:endParaRPr lang="en-US" sz="1400"/>
          </a:p>
          <a:p>
            <a:pPr marL="342265" indent="-342265">
              <a:lnSpc>
                <a:spcPct val="90000"/>
              </a:lnSpc>
            </a:pPr>
            <a:r>
              <a:rPr lang="en-US" sz="1400"/>
              <a:t>Incident Date – Date incident occurred</a:t>
            </a:r>
            <a:endParaRPr lang="en-US" sz="1400">
              <a:cs typeface="Arial"/>
            </a:endParaRPr>
          </a:p>
          <a:p>
            <a:pPr marL="0" indent="0">
              <a:lnSpc>
                <a:spcPct val="90000"/>
              </a:lnSpc>
              <a:buNone/>
            </a:pPr>
            <a:endParaRPr lang="en-US" sz="1400"/>
          </a:p>
          <a:p>
            <a:pPr marL="342265" indent="-342265">
              <a:lnSpc>
                <a:spcPct val="90000"/>
              </a:lnSpc>
            </a:pPr>
            <a:r>
              <a:rPr lang="en-US" sz="1400"/>
              <a:t>HISD Connect Incident number</a:t>
            </a:r>
            <a:endParaRPr lang="en-US" sz="1400">
              <a:cs typeface="Arial"/>
            </a:endParaRPr>
          </a:p>
          <a:p>
            <a:pPr marL="0" indent="0">
              <a:lnSpc>
                <a:spcPct val="90000"/>
              </a:lnSpc>
              <a:buNone/>
            </a:pPr>
            <a:endParaRPr lang="en-US" sz="1400"/>
          </a:p>
          <a:p>
            <a:pPr marL="342265" indent="-342265">
              <a:lnSpc>
                <a:spcPct val="90000"/>
              </a:lnSpc>
            </a:pPr>
            <a:r>
              <a:rPr lang="en-US" sz="1400"/>
              <a:t>PEIMS Reason / Action Coding</a:t>
            </a:r>
            <a:endParaRPr lang="en-US" sz="1400">
              <a:cs typeface="Arial"/>
            </a:endParaRPr>
          </a:p>
          <a:p>
            <a:pPr marL="342265" indent="-342265">
              <a:lnSpc>
                <a:spcPct val="90000"/>
              </a:lnSpc>
            </a:pPr>
            <a:endParaRPr lang="en-US" sz="1400">
              <a:cs typeface="Arial"/>
            </a:endParaRPr>
          </a:p>
          <a:p>
            <a:pPr marL="342265" indent="-342265">
              <a:lnSpc>
                <a:spcPct val="90000"/>
              </a:lnSpc>
            </a:pPr>
            <a:r>
              <a:rPr lang="en-US" sz="1400"/>
              <a:t>Days/Dates assigned</a:t>
            </a:r>
            <a:endParaRPr lang="en-US" sz="1400">
              <a:cs typeface="Arial"/>
            </a:endParaRPr>
          </a:p>
          <a:p>
            <a:pPr marL="342265" indent="-342265">
              <a:lnSpc>
                <a:spcPct val="90000"/>
              </a:lnSpc>
            </a:pPr>
            <a:endParaRPr lang="en-US" sz="1400">
              <a:cs typeface="Arial"/>
            </a:endParaRPr>
          </a:p>
          <a:p>
            <a:pPr marL="342265" indent="-342265">
              <a:lnSpc>
                <a:spcPct val="90000"/>
              </a:lnSpc>
            </a:pPr>
            <a:r>
              <a:rPr lang="en-US" sz="1400"/>
              <a:t>Administrator’s signature</a:t>
            </a:r>
            <a:endParaRPr lang="en-US" sz="1400">
              <a:cs typeface="Arial"/>
            </a:endParaRPr>
          </a:p>
          <a:p>
            <a:pPr marL="342265" indent="-342265">
              <a:lnSpc>
                <a:spcPct val="90000"/>
              </a:lnSpc>
            </a:pPr>
            <a:endParaRPr lang="en-US" sz="1400">
              <a:cs typeface="Arial"/>
            </a:endParaRPr>
          </a:p>
          <a:p>
            <a:pPr marL="342265" indent="-342265">
              <a:lnSpc>
                <a:spcPct val="90000"/>
              </a:lnSpc>
            </a:pPr>
            <a:r>
              <a:rPr lang="en-US" sz="1400"/>
              <a:t>Blue/black Ink ONLY</a:t>
            </a:r>
            <a:endParaRPr lang="en-US" sz="1400">
              <a:cs typeface="Arial"/>
            </a:endParaRPr>
          </a:p>
          <a:p>
            <a:pPr marL="0" indent="0">
              <a:lnSpc>
                <a:spcPct val="90000"/>
              </a:lnSpc>
              <a:buNone/>
            </a:pPr>
            <a:endParaRPr lang="en-US" sz="1400"/>
          </a:p>
          <a:p>
            <a:pPr marL="342265" indent="-342265">
              <a:lnSpc>
                <a:spcPct val="90000"/>
              </a:lnSpc>
            </a:pPr>
            <a:r>
              <a:rPr lang="en-US" sz="1400"/>
              <a:t>No signature stamps</a:t>
            </a:r>
            <a:endParaRPr lang="en-US" sz="1400">
              <a:cs typeface="Arial"/>
            </a:endParaRPr>
          </a:p>
        </p:txBody>
      </p:sp>
      <p:pic>
        <p:nvPicPr>
          <p:cNvPr id="31" name="Content Placeholder 30">
            <a:extLst>
              <a:ext uri="{FF2B5EF4-FFF2-40B4-BE49-F238E27FC236}">
                <a16:creationId xmlns:a16="http://schemas.microsoft.com/office/drawing/2014/main" id="{75DC5466-5E7C-4239-BD4F-6ED411A6B19C}"/>
              </a:ext>
            </a:extLst>
          </p:cNvPr>
          <p:cNvPicPr>
            <a:picLocks noGrp="1" noChangeAspect="1"/>
          </p:cNvPicPr>
          <p:nvPr>
            <p:ph sz="half" idx="2"/>
          </p:nvPr>
        </p:nvPicPr>
        <p:blipFill>
          <a:blip r:embed="rId2"/>
          <a:stretch>
            <a:fillRect/>
          </a:stretch>
        </p:blipFill>
        <p:spPr>
          <a:xfrm>
            <a:off x="4519228" y="1600201"/>
            <a:ext cx="4167147" cy="4672612"/>
          </a:xfrm>
          <a:prstGeom prst="rect">
            <a:avLst/>
          </a:prstGeom>
          <a:noFill/>
          <a:ln>
            <a:solidFill>
              <a:srgbClr val="000000"/>
            </a:solidFill>
          </a:ln>
        </p:spPr>
      </p:pic>
      <p:sp>
        <p:nvSpPr>
          <p:cNvPr id="6" name="Slide Number Placeholder 5">
            <a:extLst>
              <a:ext uri="{FF2B5EF4-FFF2-40B4-BE49-F238E27FC236}">
                <a16:creationId xmlns:a16="http://schemas.microsoft.com/office/drawing/2014/main" id="{3F58A745-6DC3-4404-85BF-A2AB3D2AB630}"/>
              </a:ext>
            </a:extLst>
          </p:cNvPr>
          <p:cNvSpPr>
            <a:spLocks noGrp="1"/>
          </p:cNvSpPr>
          <p:nvPr>
            <p:ph type="sldNum" sz="quarter" idx="12"/>
          </p:nvPr>
        </p:nvSpPr>
        <p:spPr>
          <a:xfrm>
            <a:off x="6553200" y="6356351"/>
            <a:ext cx="2133600" cy="365125"/>
          </a:xfrm>
        </p:spPr>
        <p:txBody>
          <a:bodyPr anchor="ctr">
            <a:normAutofit/>
          </a:bodyPr>
          <a:lstStyle/>
          <a:p>
            <a:pPr marL="0" marR="0" lvl="0" indent="0" defTabSz="457200" rtl="0" eaLnBrk="1" fontAlgn="auto" latinLnBrk="0" hangingPunct="1">
              <a:spcBef>
                <a:spcPts val="0"/>
              </a:spcBef>
              <a:spcAft>
                <a:spcPts val="600"/>
              </a:spcAft>
              <a:buClrTx/>
              <a:buSzTx/>
              <a:buFontTx/>
              <a:buNone/>
              <a:tabLst/>
              <a:defRPr/>
            </a:pPr>
            <a:fld id="{23993DC6-686A-4CD4-B4E2-45B781A2C6F9}" type="slidenum">
              <a:rPr kumimoji="0" lang="en-US" b="0" i="0" u="none" strike="noStrike" kern="1200" cap="none" spc="0" normalizeH="0" baseline="0" noProof="0" smtClean="0">
                <a:ln>
                  <a:noFill/>
                </a:ln>
                <a:effectLst/>
                <a:uLnTx/>
                <a:uFillTx/>
              </a:rPr>
              <a:pPr marL="0" marR="0" lvl="0" indent="0" defTabSz="457200" rtl="0" eaLnBrk="1" fontAlgn="auto" latinLnBrk="0" hangingPunct="1">
                <a:spcBef>
                  <a:spcPts val="0"/>
                </a:spcBef>
                <a:spcAft>
                  <a:spcPts val="600"/>
                </a:spcAft>
                <a:buClrTx/>
                <a:buSzTx/>
                <a:buFontTx/>
                <a:buNone/>
                <a:tabLst/>
                <a:defRPr/>
              </a:pPr>
              <a:t>57</a:t>
            </a:fld>
            <a:endParaRPr kumimoji="0" lang="en-US" b="0" i="0" u="none" strike="noStrike" kern="1200" cap="none" spc="0" normalizeH="0" baseline="0" noProof="0">
              <a:ln>
                <a:noFill/>
              </a:ln>
              <a:effectLst/>
              <a:uLnTx/>
              <a:uFillTx/>
            </a:endParaRPr>
          </a:p>
        </p:txBody>
      </p:sp>
    </p:spTree>
    <p:extLst>
      <p:ext uri="{BB962C8B-B14F-4D97-AF65-F5344CB8AC3E}">
        <p14:creationId xmlns:p14="http://schemas.microsoft.com/office/powerpoint/2010/main" val="3670749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9A6FA97-D10B-41E2-A1B1-61F0DF9D8BBD}"/>
              </a:ext>
            </a:extLst>
          </p:cNvPr>
          <p:cNvSpPr>
            <a:spLocks noGrp="1"/>
          </p:cNvSpPr>
          <p:nvPr>
            <p:ph type="title"/>
          </p:nvPr>
        </p:nvSpPr>
        <p:spPr>
          <a:xfrm>
            <a:off x="457200" y="274638"/>
            <a:ext cx="8229600" cy="1143000"/>
          </a:xfrm>
        </p:spPr>
        <p:txBody>
          <a:bodyPr anchor="ctr">
            <a:normAutofit/>
          </a:bodyPr>
          <a:lstStyle/>
          <a:p>
            <a:r>
              <a:rPr lang="en-US" sz="3600" b="1">
                <a:latin typeface="Arial" panose="020B0604020202020204" pitchFamily="34" charset="0"/>
                <a:cs typeface="Arial" panose="020B0604020202020204" pitchFamily="34" charset="0"/>
              </a:rPr>
              <a:t>Discipline Change Form</a:t>
            </a:r>
          </a:p>
        </p:txBody>
      </p:sp>
      <p:sp>
        <p:nvSpPr>
          <p:cNvPr id="6" name="Slide Number Placeholder 5">
            <a:extLst>
              <a:ext uri="{FF2B5EF4-FFF2-40B4-BE49-F238E27FC236}">
                <a16:creationId xmlns:a16="http://schemas.microsoft.com/office/drawing/2014/main" id="{A7C1E3A1-31D1-412E-BDD0-F866478ED54B}"/>
              </a:ext>
            </a:extLst>
          </p:cNvPr>
          <p:cNvSpPr>
            <a:spLocks noGrp="1"/>
          </p:cNvSpPr>
          <p:nvPr>
            <p:ph type="sldNum" sz="quarter" idx="12"/>
          </p:nvPr>
        </p:nvSpPr>
        <p:spPr>
          <a:xfrm>
            <a:off x="6553200" y="6356351"/>
            <a:ext cx="21336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23993DC6-686A-4CD4-B4E2-45B781A2C6F9}"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58</a:t>
            </a:fld>
            <a:endParaRPr kumimoji="0" lang="en-US" b="0" i="0" u="none" strike="noStrike" cap="none" spc="0" normalizeH="0" baseline="0" noProof="0">
              <a:ln>
                <a:noFill/>
              </a:ln>
              <a:effectLst/>
              <a:uLnTx/>
              <a:uFillTx/>
            </a:endParaRPr>
          </a:p>
        </p:txBody>
      </p:sp>
      <p:pic>
        <p:nvPicPr>
          <p:cNvPr id="17" name="Picture 17" descr="A picture containing text, plant, bird&#10;&#10;Description automatically generated">
            <a:extLst>
              <a:ext uri="{FF2B5EF4-FFF2-40B4-BE49-F238E27FC236}">
                <a16:creationId xmlns:a16="http://schemas.microsoft.com/office/drawing/2014/main" id="{C7F4284F-CF53-480B-A8B4-CED615CECAAD}"/>
              </a:ext>
            </a:extLst>
          </p:cNvPr>
          <p:cNvPicPr>
            <a:picLocks noGrp="1" noChangeAspect="1"/>
          </p:cNvPicPr>
          <p:nvPr>
            <p:ph sz="half" idx="1"/>
          </p:nvPr>
        </p:nvPicPr>
        <p:blipFill>
          <a:blip r:embed="rId2"/>
          <a:stretch>
            <a:fillRect/>
          </a:stretch>
        </p:blipFill>
        <p:spPr>
          <a:xfrm>
            <a:off x="457200" y="2969167"/>
            <a:ext cx="4038600" cy="1788030"/>
          </a:xfrm>
        </p:spPr>
      </p:pic>
      <p:pic>
        <p:nvPicPr>
          <p:cNvPr id="30" name="Picture 30" descr="Table&#10;&#10;Description automatically generated">
            <a:extLst>
              <a:ext uri="{FF2B5EF4-FFF2-40B4-BE49-F238E27FC236}">
                <a16:creationId xmlns:a16="http://schemas.microsoft.com/office/drawing/2014/main" id="{E1F4C4C3-6577-4C59-A0D6-AA304686579C}"/>
              </a:ext>
            </a:extLst>
          </p:cNvPr>
          <p:cNvPicPr>
            <a:picLocks noGrp="1" noChangeAspect="1"/>
          </p:cNvPicPr>
          <p:nvPr>
            <p:ph sz="half" idx="2"/>
          </p:nvPr>
        </p:nvPicPr>
        <p:blipFill>
          <a:blip r:embed="rId3"/>
          <a:stretch>
            <a:fillRect/>
          </a:stretch>
        </p:blipFill>
        <p:spPr>
          <a:xfrm>
            <a:off x="4418576" y="1600201"/>
            <a:ext cx="4264934" cy="4707117"/>
          </a:xfrm>
        </p:spPr>
      </p:pic>
    </p:spTree>
    <p:extLst>
      <p:ext uri="{BB962C8B-B14F-4D97-AF65-F5344CB8AC3E}">
        <p14:creationId xmlns:p14="http://schemas.microsoft.com/office/powerpoint/2010/main" val="1037238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75137" y="3440005"/>
          <a:ext cx="7467600" cy="2692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80008" y="140438"/>
            <a:ext cx="8289449" cy="584775"/>
          </a:xfrm>
          <a:prstGeom prst="rect">
            <a:avLst/>
          </a:prstGeom>
        </p:spPr>
        <p:txBody>
          <a:bodyPr wrap="none" lIns="91440" tIns="45720" rIns="91440" bIns="4572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2B9"/>
                </a:solidFill>
                <a:effectLst/>
                <a:uLnTx/>
                <a:uFillTx/>
                <a:latin typeface="Arial" panose="020B0604020202020204" pitchFamily="34" charset="0"/>
                <a:cs typeface="Arial" panose="020B0604020202020204" pitchFamily="34" charset="0"/>
              </a:rPr>
              <a:t>Discipline Folders – Required Documents</a:t>
            </a:r>
            <a:endParaRPr lang="en-US" sz="3200">
              <a:latin typeface="Arial" panose="020B0604020202020204" pitchFamily="34" charset="0"/>
              <a:cs typeface="Arial" panose="020B0604020202020204" pitchFamily="34" charset="0"/>
            </a:endParaRPr>
          </a:p>
        </p:txBody>
      </p:sp>
      <p:sp>
        <p:nvSpPr>
          <p:cNvPr id="8" name="Rectangle 7"/>
          <p:cNvSpPr/>
          <p:nvPr/>
        </p:nvSpPr>
        <p:spPr>
          <a:xfrm>
            <a:off x="423887" y="731571"/>
            <a:ext cx="7500730" cy="2708434"/>
          </a:xfrm>
          <a:prstGeom prst="rect">
            <a:avLst/>
          </a:prstGeom>
        </p:spPr>
        <p:txBody>
          <a:bodyPr wrap="square" lIns="91440" tIns="45720" rIns="91440" bIns="45720" anchor="t">
            <a:spAutoFit/>
          </a:bodyPr>
          <a:lstStyle/>
          <a:p>
            <a:pPr>
              <a:spcBef>
                <a:spcPts val="600"/>
              </a:spcBef>
              <a:defRPr/>
            </a:pPr>
            <a:r>
              <a:rPr kumimoji="0" lang="en-US" sz="1400" b="0" i="0" u="none" strike="noStrike" kern="1200" cap="none" spc="0" normalizeH="0" baseline="0" noProof="0">
                <a:ln>
                  <a:noFill/>
                </a:ln>
                <a:effectLst/>
                <a:uLnTx/>
                <a:uFillTx/>
                <a:latin typeface="Arial"/>
                <a:ea typeface="+mn-ea"/>
                <a:cs typeface="+mn-cs"/>
              </a:rPr>
              <a:t>1</a:t>
            </a:r>
            <a:r>
              <a:rPr kumimoji="0" lang="en-US" sz="1800" b="0" i="0" u="none" strike="noStrike" kern="1200" cap="none" spc="0" normalizeH="0" baseline="0" noProof="0">
                <a:ln>
                  <a:noFill/>
                </a:ln>
                <a:effectLst/>
                <a:uLnTx/>
                <a:uFillTx/>
                <a:latin typeface="Arial"/>
                <a:ea typeface="+mn-ea"/>
                <a:cs typeface="+mn-cs"/>
              </a:rPr>
              <a:t>. </a:t>
            </a:r>
            <a:r>
              <a:rPr kumimoji="0" lang="en-US" sz="1400" b="1" i="0" u="none" strike="noStrike" kern="1200" cap="none" spc="0" normalizeH="0" baseline="0" noProof="0">
                <a:ln>
                  <a:noFill/>
                </a:ln>
                <a:solidFill>
                  <a:srgbClr val="67A2B9"/>
                </a:solidFill>
                <a:effectLst/>
                <a:uLnTx/>
                <a:uFillTx/>
                <a:latin typeface="Arial"/>
                <a:ea typeface="+mn-ea"/>
                <a:cs typeface="+mn-cs"/>
              </a:rPr>
              <a:t>Discipline Referral</a:t>
            </a:r>
            <a:r>
              <a:rPr lang="en-US" sz="1400" b="1">
                <a:solidFill>
                  <a:srgbClr val="67A2B9"/>
                </a:solidFill>
                <a:latin typeface="Arial"/>
              </a:rPr>
              <a:t> </a:t>
            </a:r>
            <a:endParaRPr kumimoji="0" lang="en-US" sz="1400" b="0" i="0" u="none" strike="noStrike" kern="1200" cap="none" spc="0" normalizeH="0" baseline="0" noProof="0">
              <a:ln>
                <a:noFill/>
              </a:ln>
              <a:solidFill>
                <a:srgbClr val="67A2B9"/>
              </a:solidFill>
              <a:effectLst/>
              <a:uLnTx/>
              <a:uFillTx/>
              <a:latin typeface="Arial"/>
              <a:ea typeface="+mn-ea"/>
              <a:cs typeface="+mn-cs"/>
            </a:endParaRPr>
          </a:p>
          <a:p>
            <a:pPr marL="457200" indent="-169545">
              <a:spcBef>
                <a:spcPts val="600"/>
              </a:spcBef>
              <a:buFont typeface="Arial" panose="020B0604020202020204" pitchFamily="34" charset="0"/>
              <a:buChar char="•"/>
              <a:defRPr/>
            </a:pPr>
            <a:r>
              <a:rPr kumimoji="0" lang="en-US" sz="1400" b="1" i="0" u="none" strike="noStrike" kern="1200" cap="none" spc="0" normalizeH="0" baseline="0" noProof="0">
                <a:ln>
                  <a:noFill/>
                </a:ln>
                <a:effectLst/>
                <a:uLnTx/>
                <a:uFillTx/>
                <a:latin typeface="Arial"/>
                <a:ea typeface="+mn-ea"/>
                <a:cs typeface="+mn-cs"/>
              </a:rPr>
              <a:t>REQUIRED for Every Student that is REMOVED from his/her instructional setting.</a:t>
            </a:r>
            <a:r>
              <a:rPr lang="en-US" sz="1400" b="1">
                <a:latin typeface="Arial"/>
              </a:rPr>
              <a:t> </a:t>
            </a:r>
            <a:endParaRPr lang="en-US" sz="1400" b="1" i="0" u="none" strike="noStrike" kern="1200" cap="none" spc="0" normalizeH="0" baseline="0" noProof="0">
              <a:ln>
                <a:noFill/>
              </a:ln>
              <a:effectLst/>
              <a:uLnTx/>
              <a:uFillTx/>
              <a:latin typeface="Arial"/>
              <a:cs typeface="Arial"/>
            </a:endParaRPr>
          </a:p>
          <a:p>
            <a:pPr marL="457200" indent="-169545" algn="just">
              <a:spcBef>
                <a:spcPts val="600"/>
              </a:spcBef>
              <a:buFont typeface="Arial" panose="020B0604020202020204" pitchFamily="34" charset="0"/>
              <a:buChar char="•"/>
              <a:defRPr/>
            </a:pPr>
            <a:r>
              <a:rPr kumimoji="0" lang="en-US" sz="1400" b="1" i="0" u="none" strike="noStrike" kern="1200" cap="none" spc="0" normalizeH="0" baseline="0" noProof="0">
                <a:ln>
                  <a:noFill/>
                </a:ln>
                <a:solidFill>
                  <a:srgbClr val="FF0000"/>
                </a:solidFill>
                <a:effectLst/>
                <a:uLnTx/>
                <a:uFillTx/>
                <a:latin typeface="Arial"/>
                <a:ea typeface="+mn-ea"/>
                <a:cs typeface="+mn-cs"/>
              </a:rPr>
              <a:t>All referral forms must include: </a:t>
            </a:r>
            <a:r>
              <a:rPr kumimoji="0" lang="en-US" sz="1400" b="0" i="0" u="none" strike="noStrike" kern="1200" cap="none" spc="0" normalizeH="0" baseline="0" noProof="0">
                <a:ln>
                  <a:noFill/>
                </a:ln>
                <a:effectLst/>
                <a:uLnTx/>
                <a:uFillTx/>
                <a:latin typeface="Arial"/>
                <a:ea typeface="+mn-ea"/>
                <a:cs typeface="+mn-cs"/>
              </a:rPr>
              <a:t>student demographic information, description of incident, </a:t>
            </a:r>
            <a:r>
              <a:rPr lang="en-US" sz="1400">
                <a:latin typeface="Arial"/>
              </a:rPr>
              <a:t>HISD Connect</a:t>
            </a:r>
            <a:r>
              <a:rPr kumimoji="0" lang="en-US" sz="1400" b="0" i="0" u="none" strike="noStrike" kern="1200" cap="none" spc="0" normalizeH="0" baseline="0" noProof="0">
                <a:ln>
                  <a:noFill/>
                </a:ln>
                <a:effectLst/>
                <a:uLnTx/>
                <a:uFillTx/>
                <a:latin typeface="Arial"/>
                <a:ea typeface="+mn-ea"/>
                <a:cs typeface="+mn-cs"/>
              </a:rPr>
              <a:t> incident number, PEIMS Reason and Action codes, days and dates assigned for consequences, campus of accountability, campus of assignment, police incident number (if applicable to offense), and administrator’s signature and date (ink only).</a:t>
            </a:r>
            <a:endParaRPr lang="en-US" sz="1400" b="0" i="0" u="none" strike="noStrike" kern="1200" cap="none" spc="0" normalizeH="0" baseline="0" noProof="0">
              <a:ln>
                <a:noFill/>
              </a:ln>
              <a:effectLst/>
              <a:uLnTx/>
              <a:uFillTx/>
              <a:latin typeface="Arial"/>
              <a:cs typeface="Arial"/>
            </a:endParaRPr>
          </a:p>
          <a:p>
            <a:pPr marL="457200" marR="0" lvl="1" indent="0" algn="l" defTabSz="4572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a:ln>
                  <a:noFill/>
                </a:ln>
                <a:effectLst/>
                <a:uLnTx/>
                <a:uFillTx/>
                <a:latin typeface="Arial"/>
                <a:ea typeface="+mn-ea"/>
                <a:cs typeface="+mn-cs"/>
              </a:rPr>
              <a:t>		</a:t>
            </a:r>
            <a:r>
              <a:rPr kumimoji="0" lang="en-US" sz="1400" b="1" i="0" u="sng" strike="noStrike" kern="1200" cap="none" spc="0" normalizeH="0" baseline="0" noProof="0">
                <a:ln>
                  <a:noFill/>
                </a:ln>
                <a:effectLst/>
                <a:uLnTx/>
                <a:uFillTx/>
                <a:latin typeface="Arial"/>
                <a:ea typeface="+mn-ea"/>
                <a:cs typeface="+mn-cs"/>
              </a:rPr>
              <a:t>AND</a:t>
            </a:r>
            <a:endParaRPr lang="en-US" sz="1400" b="1" i="0" u="sng" strike="noStrike" kern="1200" cap="none" spc="0" normalizeH="0" baseline="0" noProof="0">
              <a:ln>
                <a:noFill/>
              </a:ln>
              <a:effectLst/>
              <a:uLnTx/>
              <a:uFillTx/>
              <a:latin typeface="Arial"/>
              <a:cs typeface="Arial"/>
            </a:endParaRP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a:ln>
                  <a:noFill/>
                </a:ln>
                <a:effectLst/>
                <a:uLnTx/>
                <a:uFillTx/>
                <a:latin typeface="Arial"/>
                <a:ea typeface="+mn-ea"/>
                <a:cs typeface="+mn-cs"/>
              </a:rPr>
              <a:t>2. </a:t>
            </a:r>
            <a:r>
              <a:rPr kumimoji="0" lang="en-US" sz="1400" b="1" i="0" u="none" strike="noStrike" kern="1200" cap="none" spc="0" normalizeH="0" baseline="0" noProof="0">
                <a:ln>
                  <a:noFill/>
                </a:ln>
                <a:solidFill>
                  <a:srgbClr val="67A2B9"/>
                </a:solidFill>
                <a:effectLst/>
                <a:uLnTx/>
                <a:uFillTx/>
                <a:latin typeface="Arial"/>
                <a:ea typeface="+mn-ea"/>
                <a:cs typeface="+mn-cs"/>
              </a:rPr>
              <a:t>Supporting documentation </a:t>
            </a:r>
            <a:r>
              <a:rPr kumimoji="0" lang="en-US" sz="1400" b="1" i="0" u="none" strike="noStrike" kern="1200" cap="none" spc="0" normalizeH="0" baseline="0" noProof="0">
                <a:ln>
                  <a:noFill/>
                </a:ln>
                <a:solidFill>
                  <a:srgbClr val="000000"/>
                </a:solidFill>
                <a:effectLst/>
                <a:uLnTx/>
                <a:uFillTx/>
                <a:latin typeface="Arial"/>
                <a:ea typeface="+mn-ea"/>
                <a:cs typeface="+mn-cs"/>
              </a:rPr>
              <a:t>as outlined below:</a:t>
            </a:r>
            <a:endParaRPr lang="en-US" sz="1400" b="1" i="0" u="none" strike="noStrike" kern="1200" cap="none" spc="0" normalizeH="0" baseline="0" noProof="0">
              <a:ln>
                <a:noFill/>
              </a:ln>
              <a:solidFill>
                <a:srgbClr val="000000"/>
              </a:solidFill>
              <a:effectLst/>
              <a:uLnTx/>
              <a:uFillTx/>
              <a:latin typeface="Arial"/>
              <a:cs typeface="Arial"/>
            </a:endParaRPr>
          </a:p>
        </p:txBody>
      </p:sp>
    </p:spTree>
    <p:extLst>
      <p:ext uri="{BB962C8B-B14F-4D97-AF65-F5344CB8AC3E}">
        <p14:creationId xmlns:p14="http://schemas.microsoft.com/office/powerpoint/2010/main" val="27705146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a:latin typeface="Calibri" panose="020F0502020204030204" pitchFamily="34" charset="0"/>
              </a:rPr>
              <a:t>TSDS PEIMS STATE REPORTING TEAM</a:t>
            </a:r>
            <a:endParaRPr lang="en-US">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457200" y="1507088"/>
            <a:ext cx="8229600" cy="9233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This team works with the Sr. Compliance Analysts and Sr. Student Information Representatives to ensure that TSDS PEIMS data is accurate and that all data requests are fulfilled in an accurate and timely manner.</a:t>
            </a:r>
          </a:p>
        </p:txBody>
      </p:sp>
      <p:graphicFrame>
        <p:nvGraphicFramePr>
          <p:cNvPr id="3" name="Table 4">
            <a:extLst>
              <a:ext uri="{FF2B5EF4-FFF2-40B4-BE49-F238E27FC236}">
                <a16:creationId xmlns:a16="http://schemas.microsoft.com/office/drawing/2014/main" id="{0C06D5A9-4406-4768-A85A-449D35984BC6}"/>
              </a:ext>
            </a:extLst>
          </p:cNvPr>
          <p:cNvGraphicFramePr>
            <a:graphicFrameLocks noGrp="1"/>
          </p:cNvGraphicFramePr>
          <p:nvPr>
            <p:extLst>
              <p:ext uri="{D42A27DB-BD31-4B8C-83A1-F6EECF244321}">
                <p14:modId xmlns:p14="http://schemas.microsoft.com/office/powerpoint/2010/main" val="2599612611"/>
              </p:ext>
            </p:extLst>
          </p:nvPr>
        </p:nvGraphicFramePr>
        <p:xfrm>
          <a:off x="248576" y="2868749"/>
          <a:ext cx="8549197" cy="3185160"/>
        </p:xfrm>
        <a:graphic>
          <a:graphicData uri="http://schemas.openxmlformats.org/drawingml/2006/table">
            <a:tbl>
              <a:tblPr firstRow="1" bandRow="1">
                <a:tableStyleId>{F5AB1C69-6EDB-4FF4-983F-18BD219EF322}</a:tableStyleId>
              </a:tblPr>
              <a:tblGrid>
                <a:gridCol w="3879541">
                  <a:extLst>
                    <a:ext uri="{9D8B030D-6E8A-4147-A177-3AD203B41FA5}">
                      <a16:colId xmlns:a16="http://schemas.microsoft.com/office/drawing/2014/main" val="462825635"/>
                    </a:ext>
                  </a:extLst>
                </a:gridCol>
                <a:gridCol w="1343018">
                  <a:extLst>
                    <a:ext uri="{9D8B030D-6E8A-4147-A177-3AD203B41FA5}">
                      <a16:colId xmlns:a16="http://schemas.microsoft.com/office/drawing/2014/main" val="813305621"/>
                    </a:ext>
                  </a:extLst>
                </a:gridCol>
                <a:gridCol w="3326638">
                  <a:extLst>
                    <a:ext uri="{9D8B030D-6E8A-4147-A177-3AD203B41FA5}">
                      <a16:colId xmlns:a16="http://schemas.microsoft.com/office/drawing/2014/main" val="2786407789"/>
                    </a:ext>
                  </a:extLst>
                </a:gridCol>
              </a:tblGrid>
              <a:tr h="370840">
                <a:tc>
                  <a:txBody>
                    <a:bodyPr/>
                    <a:lstStyle/>
                    <a:p>
                      <a:r>
                        <a:rPr lang="en-US"/>
                        <a:t>Name</a:t>
                      </a:r>
                    </a:p>
                  </a:txBody>
                  <a:tcPr/>
                </a:tc>
                <a:tc>
                  <a:txBody>
                    <a:bodyPr/>
                    <a:lstStyle/>
                    <a:p>
                      <a:r>
                        <a:rPr lang="en-US"/>
                        <a:t>Phone </a:t>
                      </a:r>
                    </a:p>
                  </a:txBody>
                  <a:tcPr/>
                </a:tc>
                <a:tc>
                  <a:txBody>
                    <a:bodyPr/>
                    <a:lstStyle/>
                    <a:p>
                      <a:r>
                        <a:rPr lang="en-US"/>
                        <a:t>Email</a:t>
                      </a:r>
                    </a:p>
                  </a:txBody>
                  <a:tcPr/>
                </a:tc>
                <a:extLst>
                  <a:ext uri="{0D108BD9-81ED-4DB2-BD59-A6C34878D82A}">
                    <a16:rowId xmlns:a16="http://schemas.microsoft.com/office/drawing/2014/main" val="826342978"/>
                  </a:ext>
                </a:extLst>
              </a:tr>
              <a:tr h="370840">
                <a:tc>
                  <a:txBody>
                    <a:bodyPr/>
                    <a:lstStyle/>
                    <a:p>
                      <a:r>
                        <a:rPr lang="en-US" sz="1400"/>
                        <a:t>Irma Hasnain, Sr. Manager, State Report</a:t>
                      </a:r>
                    </a:p>
                  </a:txBody>
                  <a:tcPr/>
                </a:tc>
                <a:tc>
                  <a:txBody>
                    <a:bodyPr/>
                    <a:lstStyle/>
                    <a:p>
                      <a:r>
                        <a:rPr lang="en-US" sz="1400"/>
                        <a:t>713-556-6759</a:t>
                      </a:r>
                    </a:p>
                  </a:txBody>
                  <a:tcPr/>
                </a:tc>
                <a:tc>
                  <a:txBody>
                    <a:bodyPr/>
                    <a:lstStyle/>
                    <a:p>
                      <a:r>
                        <a:rPr lang="en-US" sz="1400">
                          <a:hlinkClick r:id="rId2"/>
                        </a:rPr>
                        <a:t>ihasnain@houstonisd.org</a:t>
                      </a:r>
                      <a:endParaRPr lang="en-US" sz="1400"/>
                    </a:p>
                  </a:txBody>
                  <a:tcPr/>
                </a:tc>
                <a:extLst>
                  <a:ext uri="{0D108BD9-81ED-4DB2-BD59-A6C34878D82A}">
                    <a16:rowId xmlns:a16="http://schemas.microsoft.com/office/drawing/2014/main" val="3380173478"/>
                  </a:ext>
                </a:extLst>
              </a:tr>
              <a:tr h="370840">
                <a:tc>
                  <a:txBody>
                    <a:bodyPr/>
                    <a:lstStyle/>
                    <a:p>
                      <a:r>
                        <a:rPr lang="en-US" sz="1400"/>
                        <a:t>Nancy FigueroaTorres, Sr. Compliance Analyst</a:t>
                      </a:r>
                    </a:p>
                  </a:txBody>
                  <a:tcPr/>
                </a:tc>
                <a:tc>
                  <a:txBody>
                    <a:bodyPr/>
                    <a:lstStyle/>
                    <a:p>
                      <a:r>
                        <a:rPr lang="en-US" sz="1400"/>
                        <a:t>713-556-6767</a:t>
                      </a:r>
                    </a:p>
                  </a:txBody>
                  <a:tcPr/>
                </a:tc>
                <a:tc>
                  <a:txBody>
                    <a:bodyPr/>
                    <a:lstStyle/>
                    <a:p>
                      <a:r>
                        <a:rPr lang="en-US" sz="1400">
                          <a:hlinkClick r:id="rId3"/>
                        </a:rPr>
                        <a:t>Nancy.FigueroaTorres@houstonisd.org</a:t>
                      </a:r>
                      <a:endParaRPr lang="en-US" sz="1400"/>
                    </a:p>
                    <a:p>
                      <a:endParaRPr lang="en-US" sz="1400"/>
                    </a:p>
                  </a:txBody>
                  <a:tcPr/>
                </a:tc>
                <a:extLst>
                  <a:ext uri="{0D108BD9-81ED-4DB2-BD59-A6C34878D82A}">
                    <a16:rowId xmlns:a16="http://schemas.microsoft.com/office/drawing/2014/main" val="3176545149"/>
                  </a:ext>
                </a:extLst>
              </a:tr>
              <a:tr h="370840">
                <a:tc>
                  <a:txBody>
                    <a:bodyPr/>
                    <a:lstStyle/>
                    <a:p>
                      <a:r>
                        <a:rPr lang="en-US" sz="1400"/>
                        <a:t>Marina Tejada, Sr. Compliance Analyst</a:t>
                      </a:r>
                    </a:p>
                  </a:txBody>
                  <a:tcPr/>
                </a:tc>
                <a:tc>
                  <a:txBody>
                    <a:bodyPr/>
                    <a:lstStyle/>
                    <a:p>
                      <a:r>
                        <a:rPr lang="en-US" sz="1400"/>
                        <a:t>713-556-6768</a:t>
                      </a:r>
                    </a:p>
                  </a:txBody>
                  <a:tcPr/>
                </a:tc>
                <a:tc>
                  <a:txBody>
                    <a:bodyPr/>
                    <a:lstStyle/>
                    <a:p>
                      <a:r>
                        <a:rPr lang="en-US" sz="1400">
                          <a:hlinkClick r:id="rId4"/>
                        </a:rPr>
                        <a:t>mtejada@houstonisd.org</a:t>
                      </a:r>
                      <a:endParaRPr lang="en-US" sz="1400"/>
                    </a:p>
                    <a:p>
                      <a:endParaRPr lang="en-US" sz="1400"/>
                    </a:p>
                  </a:txBody>
                  <a:tcPr/>
                </a:tc>
                <a:extLst>
                  <a:ext uri="{0D108BD9-81ED-4DB2-BD59-A6C34878D82A}">
                    <a16:rowId xmlns:a16="http://schemas.microsoft.com/office/drawing/2014/main" val="99892373"/>
                  </a:ext>
                </a:extLst>
              </a:tr>
              <a:tr h="370840">
                <a:tc>
                  <a:txBody>
                    <a:bodyPr/>
                    <a:lstStyle/>
                    <a:p>
                      <a:r>
                        <a:rPr lang="en-US" sz="1400"/>
                        <a:t>Tori Sombright, Sr. Compliance Analyst</a:t>
                      </a:r>
                    </a:p>
                  </a:txBody>
                  <a:tcPr/>
                </a:tc>
                <a:tc>
                  <a:txBody>
                    <a:bodyPr/>
                    <a:lstStyle/>
                    <a:p>
                      <a:r>
                        <a:rPr lang="en-US" sz="1400"/>
                        <a:t>713-556-8813</a:t>
                      </a:r>
                    </a:p>
                  </a:txBody>
                  <a:tcPr/>
                </a:tc>
                <a:tc>
                  <a:txBody>
                    <a:bodyPr/>
                    <a:lstStyle/>
                    <a:p>
                      <a:r>
                        <a:rPr lang="en-US" sz="1400">
                          <a:hlinkClick r:id="rId5"/>
                        </a:rPr>
                        <a:t>Tori.Sombright@houstonisd.org</a:t>
                      </a:r>
                      <a:endParaRPr lang="en-US" sz="1400"/>
                    </a:p>
                    <a:p>
                      <a:endParaRPr lang="en-US" sz="1400"/>
                    </a:p>
                  </a:txBody>
                  <a:tcPr/>
                </a:tc>
                <a:extLst>
                  <a:ext uri="{0D108BD9-81ED-4DB2-BD59-A6C34878D82A}">
                    <a16:rowId xmlns:a16="http://schemas.microsoft.com/office/drawing/2014/main" val="1835325502"/>
                  </a:ext>
                </a:extLst>
              </a:tr>
              <a:tr h="370840">
                <a:tc>
                  <a:txBody>
                    <a:bodyPr/>
                    <a:lstStyle/>
                    <a:p>
                      <a:r>
                        <a:rPr lang="en-US" sz="1400"/>
                        <a:t>Sylvia Guerrero, Student Information and Reporting Analyst</a:t>
                      </a:r>
                    </a:p>
                  </a:txBody>
                  <a:tcPr/>
                </a:tc>
                <a:tc>
                  <a:txBody>
                    <a:bodyPr/>
                    <a:lstStyle/>
                    <a:p>
                      <a:r>
                        <a:rPr lang="en-US" sz="1400"/>
                        <a:t>713-556-6773</a:t>
                      </a:r>
                    </a:p>
                  </a:txBody>
                  <a:tcPr/>
                </a:tc>
                <a:tc>
                  <a:txBody>
                    <a:bodyPr/>
                    <a:lstStyle/>
                    <a:p>
                      <a:r>
                        <a:rPr lang="en-US" sz="1400">
                          <a:hlinkClick r:id="rId5"/>
                        </a:rPr>
                        <a:t>Sylvia.Guerrero@houstonisd.org</a:t>
                      </a:r>
                      <a:endParaRPr lang="en-US" sz="1400"/>
                    </a:p>
                  </a:txBody>
                  <a:tcPr/>
                </a:tc>
                <a:extLst>
                  <a:ext uri="{0D108BD9-81ED-4DB2-BD59-A6C34878D82A}">
                    <a16:rowId xmlns:a16="http://schemas.microsoft.com/office/drawing/2014/main" val="3662906237"/>
                  </a:ext>
                </a:extLst>
              </a:tr>
              <a:tr h="370840">
                <a:tc>
                  <a:txBody>
                    <a:bodyPr/>
                    <a:lstStyle/>
                    <a:p>
                      <a:r>
                        <a:rPr lang="en-US" sz="1400"/>
                        <a:t>Rose Gamboa, Sr. Student Information Rep</a:t>
                      </a:r>
                    </a:p>
                  </a:txBody>
                  <a:tcPr/>
                </a:tc>
                <a:tc>
                  <a:txBody>
                    <a:bodyPr/>
                    <a:lstStyle/>
                    <a:p>
                      <a:r>
                        <a:rPr lang="en-US" sz="1400"/>
                        <a:t>713-556-6753</a:t>
                      </a:r>
                    </a:p>
                  </a:txBody>
                  <a:tcPr/>
                </a:tc>
                <a:tc>
                  <a:txBody>
                    <a:bodyPr/>
                    <a:lstStyle/>
                    <a:p>
                      <a:r>
                        <a:rPr lang="en-US" sz="1400">
                          <a:hlinkClick r:id="rId6"/>
                        </a:rPr>
                        <a:t>rgamboa@houstonisd.org</a:t>
                      </a:r>
                      <a:endParaRPr lang="en-US" sz="1400"/>
                    </a:p>
                  </a:txBody>
                  <a:tcPr/>
                </a:tc>
                <a:extLst>
                  <a:ext uri="{0D108BD9-81ED-4DB2-BD59-A6C34878D82A}">
                    <a16:rowId xmlns:a16="http://schemas.microsoft.com/office/drawing/2014/main" val="316615837"/>
                  </a:ext>
                </a:extLst>
              </a:tr>
            </a:tbl>
          </a:graphicData>
        </a:graphic>
      </p:graphicFrame>
    </p:spTree>
    <p:extLst>
      <p:ext uri="{BB962C8B-B14F-4D97-AF65-F5344CB8AC3E}">
        <p14:creationId xmlns:p14="http://schemas.microsoft.com/office/powerpoint/2010/main" val="5453231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284A7-7B0B-4CF6-8383-76B8FEDA4A35}"/>
              </a:ext>
            </a:extLst>
          </p:cNvPr>
          <p:cNvSpPr>
            <a:spLocks noGrp="1"/>
          </p:cNvSpPr>
          <p:nvPr>
            <p:ph type="title"/>
          </p:nvPr>
        </p:nvSpPr>
        <p:spPr>
          <a:xfrm>
            <a:off x="457200" y="342108"/>
            <a:ext cx="8229600" cy="762000"/>
          </a:xfrm>
        </p:spPr>
        <p:txBody>
          <a:bodyPr>
            <a:normAutofit fontScale="90000"/>
          </a:bodyPr>
          <a:lstStyle/>
          <a:p>
            <a:r>
              <a:rPr lang="en-US" sz="3200" b="1">
                <a:effectLst/>
                <a:latin typeface="Arial" panose="020B0604020202020204" pitchFamily="34" charset="0"/>
                <a:cs typeface="Arial" panose="020B0604020202020204" pitchFamily="34" charset="0"/>
              </a:rPr>
              <a:t>DAEP Folder Content – Required Documents</a:t>
            </a:r>
            <a:br>
              <a:rPr lang="en-US" sz="3100" b="1">
                <a:effectLst/>
                <a:latin typeface="Arial" panose="020B0604020202020204" pitchFamily="34" charset="0"/>
                <a:cs typeface="Arial" panose="020B0604020202020204" pitchFamily="34" charset="0"/>
              </a:rPr>
            </a:br>
            <a:endParaRPr lang="en-US" sz="1100" b="1">
              <a:solidFill>
                <a:schemeClr val="tx1"/>
              </a:solidFill>
              <a:effectLs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1D28121-F6A3-497A-8D74-0D6BCC85D557}"/>
              </a:ext>
            </a:extLst>
          </p:cNvPr>
          <p:cNvSpPr>
            <a:spLocks noGrp="1"/>
          </p:cNvSpPr>
          <p:nvPr>
            <p:ph idx="1"/>
          </p:nvPr>
        </p:nvSpPr>
        <p:spPr/>
        <p:txBody>
          <a:bodyPr vert="horz" lIns="91440" tIns="45720" rIns="91440" bIns="45720" rtlCol="0" anchor="t">
            <a:normAutofit/>
          </a:bodyPr>
          <a:lstStyle/>
          <a:p>
            <a:pPr marL="342265" indent="-342265"/>
            <a:r>
              <a:rPr lang="en-US" sz="2000" b="1">
                <a:solidFill>
                  <a:srgbClr val="67A2B9"/>
                </a:solidFill>
              </a:rPr>
              <a:t>Referral Form</a:t>
            </a:r>
            <a:endParaRPr lang="en-US"/>
          </a:p>
          <a:p>
            <a:pPr marL="742315" lvl="1" indent="-285115">
              <a:buFont typeface="Wingdings" panose="05000000000000000000" pitchFamily="2" charset="2"/>
              <a:buChar char="q"/>
            </a:pPr>
            <a:r>
              <a:rPr lang="en-US" sz="1200">
                <a:solidFill>
                  <a:schemeClr val="tx1"/>
                </a:solidFill>
              </a:rPr>
              <a:t>Student demographics, reason for referral, incident date, incident number, PEIMS reason, PEIMS action , date action assigned, days assigned, administrator signature and date.  Blue/black ink ONLY</a:t>
            </a:r>
            <a:endParaRPr lang="en-US" sz="1200">
              <a:solidFill>
                <a:schemeClr val="tx1"/>
              </a:solidFill>
              <a:cs typeface="Arial"/>
            </a:endParaRPr>
          </a:p>
          <a:p>
            <a:pPr marL="342265" indent="-342265">
              <a:buFont typeface="Arial" panose="020B0604020202020204" pitchFamily="34" charset="0"/>
              <a:buChar char="•"/>
            </a:pPr>
            <a:r>
              <a:rPr lang="en-US" sz="2000" b="1">
                <a:solidFill>
                  <a:srgbClr val="67A2B9"/>
                </a:solidFill>
              </a:rPr>
              <a:t>Parent Notification Letter </a:t>
            </a:r>
            <a:endParaRPr lang="en-US" sz="2000" b="1">
              <a:solidFill>
                <a:srgbClr val="67A2B9"/>
              </a:solidFill>
              <a:cs typeface="Arial"/>
            </a:endParaRPr>
          </a:p>
          <a:p>
            <a:pPr marL="742315" lvl="1" indent="-285115">
              <a:buFont typeface="Wingdings" panose="05000000000000000000" pitchFamily="2" charset="2"/>
              <a:buChar char="q"/>
            </a:pPr>
            <a:r>
              <a:rPr lang="en-US" sz="1200" b="1">
                <a:solidFill>
                  <a:schemeClr val="tx1"/>
                </a:solidFill>
              </a:rPr>
              <a:t>In-School Suspension  </a:t>
            </a:r>
            <a:r>
              <a:rPr lang="en-US" sz="1200">
                <a:solidFill>
                  <a:schemeClr val="tx1"/>
                </a:solidFill>
              </a:rPr>
              <a:t>- parent name, student name, dates/days according to suspension, level of misconduct, administrator signature and date.  </a:t>
            </a:r>
            <a:endParaRPr lang="en-US" sz="1200">
              <a:solidFill>
                <a:schemeClr val="tx1"/>
              </a:solidFill>
              <a:cs typeface="Arial"/>
            </a:endParaRPr>
          </a:p>
          <a:p>
            <a:pPr marL="742315" lvl="1" indent="-285115">
              <a:buFont typeface="Wingdings" panose="05000000000000000000" pitchFamily="2" charset="2"/>
              <a:buChar char="q"/>
            </a:pPr>
            <a:r>
              <a:rPr lang="en-US" sz="1200" b="1">
                <a:solidFill>
                  <a:schemeClr val="tx1"/>
                </a:solidFill>
              </a:rPr>
              <a:t>Out of School Suspension </a:t>
            </a:r>
            <a:r>
              <a:rPr lang="en-US" sz="1200">
                <a:solidFill>
                  <a:schemeClr val="tx1"/>
                </a:solidFill>
              </a:rPr>
              <a:t>- parent name, student name, dates/days according to suspension, level of misconduct, administrator signature and date. </a:t>
            </a:r>
            <a:endParaRPr lang="en-US" sz="1200">
              <a:solidFill>
                <a:schemeClr val="tx1"/>
              </a:solidFill>
              <a:cs typeface="Arial"/>
            </a:endParaRPr>
          </a:p>
          <a:p>
            <a:pPr marL="342265" indent="-342265"/>
            <a:r>
              <a:rPr lang="en-US" sz="2000" b="1">
                <a:solidFill>
                  <a:srgbClr val="67A2B9"/>
                </a:solidFill>
              </a:rPr>
              <a:t>Notice of DAEP Assignment </a:t>
            </a:r>
            <a:endParaRPr lang="en-US" sz="2000" b="1">
              <a:solidFill>
                <a:srgbClr val="67A2B9"/>
              </a:solidFill>
              <a:cs typeface="Arial"/>
            </a:endParaRPr>
          </a:p>
          <a:p>
            <a:pPr marL="742315" lvl="1" indent="-285115">
              <a:buFont typeface="Wingdings" panose="05000000000000000000" pitchFamily="2" charset="2"/>
              <a:buChar char="q"/>
            </a:pPr>
            <a:r>
              <a:rPr lang="en-US" sz="1200">
                <a:solidFill>
                  <a:schemeClr val="tx1"/>
                </a:solidFill>
              </a:rPr>
              <a:t>Parent letter notifying parent of placement.  </a:t>
            </a:r>
            <a:endParaRPr lang="en-US" sz="1200">
              <a:solidFill>
                <a:schemeClr val="tx1"/>
              </a:solidFill>
              <a:cs typeface="Arial"/>
            </a:endParaRPr>
          </a:p>
          <a:p>
            <a:pPr marL="342265" indent="-342265"/>
            <a:r>
              <a:rPr lang="en-US" sz="2000" b="1">
                <a:solidFill>
                  <a:srgbClr val="67A2B9"/>
                </a:solidFill>
              </a:rPr>
              <a:t>DAEP Online Form</a:t>
            </a:r>
            <a:endParaRPr lang="en-US" sz="2000" b="1">
              <a:solidFill>
                <a:srgbClr val="67A2B9"/>
              </a:solidFill>
              <a:cs typeface="Arial"/>
            </a:endParaRPr>
          </a:p>
          <a:p>
            <a:pPr marL="742315" lvl="1" indent="-285115">
              <a:buFont typeface="Wingdings" panose="05000000000000000000" pitchFamily="2" charset="2"/>
              <a:buChar char="q"/>
            </a:pPr>
            <a:r>
              <a:rPr lang="en-US" sz="1200">
                <a:solidFill>
                  <a:schemeClr val="tx1"/>
                </a:solidFill>
              </a:rPr>
              <a:t>Must be obtained from administrator entering in DAEP Online module.</a:t>
            </a:r>
            <a:endParaRPr lang="en-US" sz="1200">
              <a:solidFill>
                <a:schemeClr val="tx1"/>
              </a:solidFill>
              <a:cs typeface="Arial"/>
            </a:endParaRPr>
          </a:p>
          <a:p>
            <a:pPr marL="342265" indent="-342265"/>
            <a:r>
              <a:rPr lang="en-US" sz="2000" b="1">
                <a:solidFill>
                  <a:srgbClr val="67A2B9"/>
                </a:solidFill>
              </a:rPr>
              <a:t>DAEP Approval/rejection email </a:t>
            </a:r>
            <a:endParaRPr lang="en-US" sz="2000" b="1">
              <a:solidFill>
                <a:srgbClr val="67A2B9"/>
              </a:solidFill>
              <a:cs typeface="Arial"/>
            </a:endParaRPr>
          </a:p>
          <a:p>
            <a:pPr marL="742315" lvl="1" indent="-285115">
              <a:buFont typeface="Wingdings" panose="05000000000000000000" pitchFamily="2" charset="2"/>
              <a:buChar char="q"/>
            </a:pPr>
            <a:r>
              <a:rPr lang="en-US" sz="1200">
                <a:solidFill>
                  <a:schemeClr val="tx1"/>
                </a:solidFill>
              </a:rPr>
              <a:t>Email must be obtained from administrator.  </a:t>
            </a:r>
            <a:endParaRPr lang="en-US" sz="1200">
              <a:solidFill>
                <a:schemeClr val="tx1"/>
              </a:solidFill>
              <a:cs typeface="Arial"/>
            </a:endParaRPr>
          </a:p>
          <a:p>
            <a:pPr marL="400050" indent="-342265"/>
            <a:r>
              <a:rPr lang="en-US" sz="2000" b="1">
                <a:solidFill>
                  <a:srgbClr val="67A2B9"/>
                </a:solidFill>
              </a:rPr>
              <a:t>Blue/black ink – ONLY</a:t>
            </a:r>
            <a:endParaRPr lang="en-US" sz="2000" b="1">
              <a:solidFill>
                <a:srgbClr val="67A2B9"/>
              </a:solidFill>
              <a:cs typeface="Arial"/>
            </a:endParaRPr>
          </a:p>
          <a:p>
            <a:pPr marL="57785" indent="0">
              <a:buNone/>
            </a:pPr>
            <a:endParaRPr lang="en-US" sz="2000" b="1">
              <a:solidFill>
                <a:srgbClr val="FF0000"/>
              </a:solidFill>
              <a:cs typeface="Arial"/>
            </a:endParaRPr>
          </a:p>
        </p:txBody>
      </p:sp>
      <p:sp>
        <p:nvSpPr>
          <p:cNvPr id="4" name="Slide Number Placeholder 3">
            <a:extLst>
              <a:ext uri="{FF2B5EF4-FFF2-40B4-BE49-F238E27FC236}">
                <a16:creationId xmlns:a16="http://schemas.microsoft.com/office/drawing/2014/main" id="{A8565A7C-DF3A-4FC8-867E-3C8FF03E40C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9034877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1A90B-4C03-4A99-8B05-81351EF7E734}"/>
              </a:ext>
            </a:extLst>
          </p:cNvPr>
          <p:cNvSpPr>
            <a:spLocks noGrp="1"/>
          </p:cNvSpPr>
          <p:nvPr>
            <p:ph type="title"/>
          </p:nvPr>
        </p:nvSpPr>
        <p:spPr>
          <a:xfrm>
            <a:off x="358878" y="335755"/>
            <a:ext cx="8426244" cy="792162"/>
          </a:xfrm>
        </p:spPr>
        <p:txBody>
          <a:bodyPr>
            <a:normAutofit fontScale="90000"/>
          </a:bodyPr>
          <a:lstStyle/>
          <a:p>
            <a:r>
              <a:rPr lang="en-US" sz="3100" b="1">
                <a:effectLst/>
                <a:latin typeface="Arial" panose="020B0604020202020204" pitchFamily="34" charset="0"/>
                <a:cs typeface="Arial" panose="020B0604020202020204" pitchFamily="34" charset="0"/>
              </a:rPr>
              <a:t>JJAEP Folder Content – Required Documents</a:t>
            </a:r>
            <a:br>
              <a:rPr lang="en-US" sz="3200" b="1">
                <a:effectLst/>
                <a:latin typeface="Calibri" panose="020F0502020204030204" pitchFamily="34" charset="0"/>
              </a:rPr>
            </a:br>
            <a:endParaRPr lang="en-US" sz="1100" b="1">
              <a:solidFill>
                <a:schemeClr val="tx1"/>
              </a:solidFill>
              <a:effectLst/>
              <a:latin typeface="Calibri" panose="020F0502020204030204" pitchFamily="34" charset="0"/>
            </a:endParaRPr>
          </a:p>
        </p:txBody>
      </p:sp>
      <p:sp>
        <p:nvSpPr>
          <p:cNvPr id="3" name="Content Placeholder 2">
            <a:extLst>
              <a:ext uri="{FF2B5EF4-FFF2-40B4-BE49-F238E27FC236}">
                <a16:creationId xmlns:a16="http://schemas.microsoft.com/office/drawing/2014/main" id="{094EC51A-1C8A-4291-A4F2-1F02D1A43FCE}"/>
              </a:ext>
            </a:extLst>
          </p:cNvPr>
          <p:cNvSpPr>
            <a:spLocks noGrp="1"/>
          </p:cNvSpPr>
          <p:nvPr>
            <p:ph idx="1"/>
          </p:nvPr>
        </p:nvSpPr>
        <p:spPr/>
        <p:txBody>
          <a:bodyPr vert="horz" lIns="91440" tIns="45720" rIns="91440" bIns="45720" rtlCol="0" anchor="t">
            <a:normAutofit/>
          </a:bodyPr>
          <a:lstStyle/>
          <a:p>
            <a:pPr marL="342265" indent="-342265"/>
            <a:r>
              <a:rPr lang="en-US" sz="2000" b="1">
                <a:solidFill>
                  <a:srgbClr val="67A2B9"/>
                </a:solidFill>
              </a:rPr>
              <a:t>Referral Form</a:t>
            </a:r>
            <a:endParaRPr lang="en-US"/>
          </a:p>
          <a:p>
            <a:pPr marL="742315" lvl="1" indent="-285115">
              <a:buFont typeface="Wingdings" panose="05000000000000000000" pitchFamily="2" charset="2"/>
              <a:buChar char="q"/>
            </a:pPr>
            <a:r>
              <a:rPr lang="en-US" sz="1200">
                <a:solidFill>
                  <a:schemeClr val="tx1"/>
                </a:solidFill>
              </a:rPr>
              <a:t>Student demographics, reason for referral, incident date, incident number, PEIMS reason, PEIMS action , date action assigned, days assigned, administrator signature and date.  Blue/black ink ONLY</a:t>
            </a:r>
            <a:endParaRPr lang="en-US" sz="1200">
              <a:solidFill>
                <a:schemeClr val="tx1"/>
              </a:solidFill>
              <a:cs typeface="Arial"/>
            </a:endParaRPr>
          </a:p>
          <a:p>
            <a:pPr marL="342265" indent="-342265"/>
            <a:r>
              <a:rPr lang="en-US" sz="2000" b="1">
                <a:solidFill>
                  <a:srgbClr val="67A2B9"/>
                </a:solidFill>
              </a:rPr>
              <a:t>Parent Notification Letter </a:t>
            </a:r>
            <a:endParaRPr lang="en-US" sz="2000" b="1">
              <a:solidFill>
                <a:srgbClr val="67A2B9"/>
              </a:solidFill>
              <a:cs typeface="Arial"/>
            </a:endParaRPr>
          </a:p>
          <a:p>
            <a:pPr marL="742315" lvl="1" indent="-285115">
              <a:buFont typeface="Wingdings" panose="05000000000000000000" pitchFamily="2" charset="2"/>
              <a:buChar char="q"/>
            </a:pPr>
            <a:r>
              <a:rPr lang="en-US" sz="1200">
                <a:solidFill>
                  <a:schemeClr val="tx1"/>
                </a:solidFill>
              </a:rPr>
              <a:t>In-School Suspension  - parent name, student name, dates/days according to suspension, level of misconduct, administrator signature and date.  </a:t>
            </a:r>
            <a:endParaRPr lang="en-US" sz="1200">
              <a:solidFill>
                <a:schemeClr val="tx1"/>
              </a:solidFill>
              <a:cs typeface="Arial"/>
            </a:endParaRPr>
          </a:p>
          <a:p>
            <a:pPr marL="742315" lvl="1" indent="-285115">
              <a:buFont typeface="Wingdings" panose="05000000000000000000" pitchFamily="2" charset="2"/>
              <a:buChar char="q"/>
            </a:pPr>
            <a:r>
              <a:rPr lang="en-US" sz="1200">
                <a:solidFill>
                  <a:schemeClr val="tx1"/>
                </a:solidFill>
              </a:rPr>
              <a:t>Out of School Suspension - parent name, student name, dates/days according to suspension, level of misconduct, administrator signature and date. </a:t>
            </a:r>
            <a:endParaRPr lang="en-US" sz="1200">
              <a:solidFill>
                <a:schemeClr val="tx1"/>
              </a:solidFill>
              <a:cs typeface="Arial"/>
            </a:endParaRPr>
          </a:p>
          <a:p>
            <a:pPr marL="342265" indent="-342265"/>
            <a:r>
              <a:rPr lang="en-US" sz="2000" b="1">
                <a:solidFill>
                  <a:srgbClr val="67A2B9"/>
                </a:solidFill>
              </a:rPr>
              <a:t>JJAEP Expulsion Letter</a:t>
            </a:r>
            <a:endParaRPr lang="en-US" sz="2000" b="1">
              <a:solidFill>
                <a:srgbClr val="67A2B9"/>
              </a:solidFill>
              <a:cs typeface="Arial"/>
            </a:endParaRPr>
          </a:p>
          <a:p>
            <a:pPr marL="742315" lvl="1" indent="-285115">
              <a:buFont typeface="Wingdings" panose="05000000000000000000" pitchFamily="2" charset="2"/>
              <a:buChar char="q"/>
            </a:pPr>
            <a:r>
              <a:rPr lang="en-US" sz="1200">
                <a:solidFill>
                  <a:schemeClr val="tx1"/>
                </a:solidFill>
              </a:rPr>
              <a:t>Parent letter notifying parent of placement.  </a:t>
            </a:r>
            <a:endParaRPr lang="en-US" sz="1200">
              <a:solidFill>
                <a:schemeClr val="tx1"/>
              </a:solidFill>
              <a:cs typeface="Arial"/>
            </a:endParaRPr>
          </a:p>
          <a:p>
            <a:pPr marL="342265" indent="-342265"/>
            <a:r>
              <a:rPr lang="en-US" sz="2000" b="1">
                <a:solidFill>
                  <a:srgbClr val="67A2B9"/>
                </a:solidFill>
              </a:rPr>
              <a:t>JJAEP Email  - approval/rejection</a:t>
            </a:r>
            <a:endParaRPr lang="en-US" sz="2000" b="1">
              <a:solidFill>
                <a:srgbClr val="67A2B9"/>
              </a:solidFill>
              <a:cs typeface="Arial"/>
            </a:endParaRPr>
          </a:p>
          <a:p>
            <a:pPr marL="742315" lvl="1" indent="-285115">
              <a:buFont typeface="Wingdings" panose="05000000000000000000" pitchFamily="2" charset="2"/>
              <a:buChar char="q"/>
            </a:pPr>
            <a:r>
              <a:rPr lang="en-US" sz="1200">
                <a:solidFill>
                  <a:schemeClr val="tx1"/>
                </a:solidFill>
              </a:rPr>
              <a:t>Email must be obtained from administrator.  </a:t>
            </a:r>
            <a:endParaRPr lang="en-US" sz="1200">
              <a:solidFill>
                <a:schemeClr val="tx1"/>
              </a:solidFill>
              <a:cs typeface="Arial"/>
            </a:endParaRPr>
          </a:p>
          <a:p>
            <a:pPr marL="400050" indent="-342265"/>
            <a:r>
              <a:rPr lang="en-US" sz="2000" b="1">
                <a:solidFill>
                  <a:srgbClr val="67A2B9"/>
                </a:solidFill>
              </a:rPr>
              <a:t>Special Education Scholar</a:t>
            </a:r>
            <a:endParaRPr lang="en-US" sz="2000" b="1">
              <a:solidFill>
                <a:srgbClr val="67A2B9"/>
              </a:solidFill>
              <a:cs typeface="Arial"/>
            </a:endParaRPr>
          </a:p>
          <a:p>
            <a:pPr marL="800100" lvl="1" indent="-285115">
              <a:buFont typeface="Wingdings" panose="05000000000000000000" pitchFamily="2" charset="2"/>
              <a:buChar char="q"/>
            </a:pPr>
            <a:r>
              <a:rPr lang="en-US" sz="1200">
                <a:solidFill>
                  <a:schemeClr val="tx1"/>
                </a:solidFill>
              </a:rPr>
              <a:t>MDR’s findings and signature page</a:t>
            </a:r>
            <a:endParaRPr lang="en-US" sz="1200">
              <a:solidFill>
                <a:schemeClr val="tx1"/>
              </a:solidFill>
              <a:cs typeface="Arial"/>
            </a:endParaRPr>
          </a:p>
          <a:p>
            <a:pPr marL="400050" indent="-342265"/>
            <a:r>
              <a:rPr lang="en-US" sz="2000" b="1">
                <a:solidFill>
                  <a:srgbClr val="67A2B9"/>
                </a:solidFill>
              </a:rPr>
              <a:t>Student Victims</a:t>
            </a:r>
            <a:endParaRPr lang="en-US" sz="2000" b="1">
              <a:solidFill>
                <a:srgbClr val="67A2B9"/>
              </a:solidFill>
              <a:cs typeface="Arial"/>
            </a:endParaRPr>
          </a:p>
          <a:p>
            <a:pPr marL="800100" lvl="1" indent="-285115">
              <a:buFont typeface="Wingdings" panose="05000000000000000000" pitchFamily="2" charset="2"/>
              <a:buChar char="q"/>
            </a:pPr>
            <a:r>
              <a:rPr lang="en-US" sz="1200">
                <a:solidFill>
                  <a:schemeClr val="tx1"/>
                </a:solidFill>
              </a:rPr>
              <a:t>Copy of letter must be on file with appropriate signatures.  Separate folder.</a:t>
            </a:r>
            <a:endParaRPr lang="en-US" sz="1200">
              <a:solidFill>
                <a:schemeClr val="tx1"/>
              </a:solidFill>
              <a:cs typeface="Arial"/>
            </a:endParaRPr>
          </a:p>
          <a:p>
            <a:pPr marL="114935" indent="0">
              <a:buNone/>
            </a:pPr>
            <a:endParaRPr lang="en-US" sz="1600">
              <a:ea typeface="+mn-lt"/>
              <a:cs typeface="+mn-lt"/>
            </a:endParaRPr>
          </a:p>
          <a:p>
            <a:pPr marL="114935" indent="0">
              <a:buNone/>
            </a:pPr>
            <a:endParaRPr lang="en-US" sz="1600" b="1">
              <a:solidFill>
                <a:srgbClr val="FF0000"/>
              </a:solidFill>
              <a:cs typeface="Arial"/>
            </a:endParaRPr>
          </a:p>
        </p:txBody>
      </p:sp>
      <p:sp>
        <p:nvSpPr>
          <p:cNvPr id="4" name="Slide Number Placeholder 3">
            <a:extLst>
              <a:ext uri="{FF2B5EF4-FFF2-40B4-BE49-F238E27FC236}">
                <a16:creationId xmlns:a16="http://schemas.microsoft.com/office/drawing/2014/main" id="{241E3B31-C1CA-439A-8E80-151AA295EE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761491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24B86-B543-438B-9A20-C1B1BB8D769F}"/>
              </a:ext>
            </a:extLst>
          </p:cNvPr>
          <p:cNvSpPr>
            <a:spLocks noGrp="1"/>
          </p:cNvSpPr>
          <p:nvPr>
            <p:ph type="title"/>
          </p:nvPr>
        </p:nvSpPr>
        <p:spPr>
          <a:xfrm>
            <a:off x="457200" y="457200"/>
            <a:ext cx="7391400" cy="554966"/>
          </a:xfrm>
        </p:spPr>
        <p:txBody>
          <a:bodyPr>
            <a:noAutofit/>
          </a:bodyPr>
          <a:lstStyle/>
          <a:p>
            <a:r>
              <a:rPr lang="en-US" sz="3600" b="1">
                <a:effectLst/>
                <a:latin typeface="Arial" panose="020B0604020202020204" pitchFamily="34" charset="0"/>
                <a:cs typeface="Arial" panose="020B0604020202020204" pitchFamily="34" charset="0"/>
              </a:rPr>
              <a:t>Discipline Open Labs</a:t>
            </a:r>
          </a:p>
        </p:txBody>
      </p:sp>
      <p:sp>
        <p:nvSpPr>
          <p:cNvPr id="3" name="Content Placeholder 2">
            <a:extLst>
              <a:ext uri="{FF2B5EF4-FFF2-40B4-BE49-F238E27FC236}">
                <a16:creationId xmlns:a16="http://schemas.microsoft.com/office/drawing/2014/main" id="{DF3B970B-C431-4AD7-B22E-B9347DFD6B0C}"/>
              </a:ext>
            </a:extLst>
          </p:cNvPr>
          <p:cNvSpPr>
            <a:spLocks noGrp="1"/>
          </p:cNvSpPr>
          <p:nvPr>
            <p:ph idx="1"/>
          </p:nvPr>
        </p:nvSpPr>
        <p:spPr>
          <a:xfrm>
            <a:off x="527538" y="1590433"/>
            <a:ext cx="8229600" cy="4525963"/>
          </a:xfrm>
        </p:spPr>
        <p:txBody>
          <a:bodyPr vert="horz" lIns="91440" tIns="45720" rIns="91440" bIns="45720" rtlCol="0" anchor="t">
            <a:normAutofit lnSpcReduction="10000"/>
          </a:bodyPr>
          <a:lstStyle/>
          <a:p>
            <a:pPr marL="342265" indent="-342265"/>
            <a:r>
              <a:rPr lang="en-US" sz="2000" b="1">
                <a:solidFill>
                  <a:srgbClr val="67A2B9"/>
                </a:solidFill>
              </a:rPr>
              <a:t>Objectives</a:t>
            </a:r>
            <a:endParaRPr lang="en-US"/>
          </a:p>
          <a:p>
            <a:pPr marL="742315" lvl="1" indent="-285115">
              <a:buFont typeface="Arial" panose="020B0604020202020204" pitchFamily="34" charset="0"/>
              <a:buChar char="•"/>
            </a:pPr>
            <a:r>
              <a:rPr lang="en-US" sz="2000">
                <a:solidFill>
                  <a:schemeClr val="tx1"/>
                </a:solidFill>
              </a:rPr>
              <a:t>Register on OneSource</a:t>
            </a:r>
            <a:endParaRPr lang="en-US" sz="2000">
              <a:solidFill>
                <a:schemeClr val="tx1"/>
              </a:solidFill>
              <a:cs typeface="Arial"/>
            </a:endParaRPr>
          </a:p>
          <a:p>
            <a:pPr marL="742315" lvl="1" indent="-285115">
              <a:buFont typeface="Arial" panose="020B0604020202020204" pitchFamily="34" charset="0"/>
              <a:buChar char="•"/>
            </a:pPr>
            <a:r>
              <a:rPr lang="en-US" sz="2000">
                <a:solidFill>
                  <a:schemeClr val="tx1"/>
                </a:solidFill>
              </a:rPr>
              <a:t>PowerSchool input</a:t>
            </a:r>
            <a:endParaRPr lang="en-US" sz="2000">
              <a:solidFill>
                <a:schemeClr val="tx1"/>
              </a:solidFill>
              <a:cs typeface="Arial"/>
            </a:endParaRPr>
          </a:p>
          <a:p>
            <a:pPr marL="742315" lvl="1" indent="-285115">
              <a:buFont typeface="Arial" panose="020B0604020202020204" pitchFamily="34" charset="0"/>
              <a:buChar char="•"/>
            </a:pPr>
            <a:r>
              <a:rPr lang="en-US" sz="2000">
                <a:solidFill>
                  <a:schemeClr val="tx1"/>
                </a:solidFill>
              </a:rPr>
              <a:t>Correcting errors on Certify and TSDS PEIMS</a:t>
            </a:r>
            <a:endParaRPr lang="en-US" sz="2000">
              <a:solidFill>
                <a:schemeClr val="tx1"/>
              </a:solidFill>
              <a:cs typeface="Arial"/>
            </a:endParaRPr>
          </a:p>
          <a:p>
            <a:pPr marL="742315" lvl="1" indent="-285115">
              <a:buFont typeface="Arial" panose="020B0604020202020204" pitchFamily="34" charset="0"/>
              <a:buChar char="•"/>
            </a:pPr>
            <a:r>
              <a:rPr lang="en-US" sz="2000">
                <a:solidFill>
                  <a:schemeClr val="tx1"/>
                </a:solidFill>
              </a:rPr>
              <a:t>Discipline folder content</a:t>
            </a:r>
            <a:endParaRPr lang="en-US" sz="2000">
              <a:solidFill>
                <a:schemeClr val="tx1"/>
              </a:solidFill>
              <a:cs typeface="Arial"/>
            </a:endParaRPr>
          </a:p>
          <a:p>
            <a:pPr marL="456565" lvl="1" indent="0">
              <a:buNone/>
            </a:pPr>
            <a:endParaRPr lang="en-US" sz="2000">
              <a:solidFill>
                <a:schemeClr val="tx1"/>
              </a:solidFill>
              <a:cs typeface="Arial"/>
            </a:endParaRPr>
          </a:p>
          <a:p>
            <a:pPr marL="342265" indent="-342265"/>
            <a:r>
              <a:rPr lang="en-US" sz="2000" b="1">
                <a:solidFill>
                  <a:srgbClr val="67A2B9"/>
                </a:solidFill>
              </a:rPr>
              <a:t>Audience</a:t>
            </a:r>
            <a:endParaRPr lang="en-US" sz="2000" b="1">
              <a:solidFill>
                <a:srgbClr val="67A2B9"/>
              </a:solidFill>
              <a:cs typeface="Arial"/>
            </a:endParaRPr>
          </a:p>
          <a:p>
            <a:pPr marL="742315" lvl="1" indent="-285115"/>
            <a:r>
              <a:rPr lang="en-US" sz="2000">
                <a:solidFill>
                  <a:schemeClr val="tx1"/>
                </a:solidFill>
              </a:rPr>
              <a:t>Campus personnel responsible for discipline.</a:t>
            </a:r>
            <a:endParaRPr lang="en-US" sz="2000">
              <a:solidFill>
                <a:schemeClr val="tx1"/>
              </a:solidFill>
              <a:cs typeface="Arial"/>
            </a:endParaRPr>
          </a:p>
          <a:p>
            <a:pPr marL="456565" lvl="1" indent="0">
              <a:buNone/>
            </a:pPr>
            <a:endParaRPr lang="en-US" sz="2000">
              <a:solidFill>
                <a:schemeClr val="tx1"/>
              </a:solidFill>
              <a:cs typeface="Arial"/>
            </a:endParaRPr>
          </a:p>
          <a:p>
            <a:pPr marL="342265" indent="-342265">
              <a:buFont typeface="Arial" panose="020B0604020202020204" pitchFamily="34" charset="0"/>
              <a:buChar char="•"/>
            </a:pPr>
            <a:r>
              <a:rPr lang="en-US" sz="2000" b="1">
                <a:solidFill>
                  <a:srgbClr val="67A2B9"/>
                </a:solidFill>
              </a:rPr>
              <a:t>Open Lab dates</a:t>
            </a:r>
            <a:endParaRPr lang="en-US" sz="2000" b="1">
              <a:solidFill>
                <a:srgbClr val="67A2B9"/>
              </a:solidFill>
              <a:cs typeface="Arial"/>
            </a:endParaRPr>
          </a:p>
          <a:p>
            <a:pPr marL="742315" lvl="1" indent="-285115"/>
            <a:r>
              <a:rPr lang="en-US" sz="2600">
                <a:cs typeface="Arial"/>
              </a:rPr>
              <a:t>Friday, September 2 – 9AM – noon</a:t>
            </a:r>
          </a:p>
          <a:p>
            <a:pPr marL="742315" lvl="1" indent="-285115"/>
            <a:r>
              <a:rPr lang="en-US" sz="2600">
                <a:cs typeface="Arial"/>
              </a:rPr>
              <a:t>Friday, September 16 – 9AM  - noon</a:t>
            </a:r>
          </a:p>
          <a:p>
            <a:pPr marL="457200" lvl="1" indent="0">
              <a:buNone/>
            </a:pPr>
            <a:endParaRPr lang="en-US" sz="2600">
              <a:cs typeface="Arial"/>
            </a:endParaRPr>
          </a:p>
          <a:p>
            <a:pPr marL="342265" indent="-342265"/>
            <a:endParaRPr lang="en-US">
              <a:cs typeface="Arial"/>
            </a:endParaRPr>
          </a:p>
        </p:txBody>
      </p:sp>
      <p:sp>
        <p:nvSpPr>
          <p:cNvPr id="4" name="Slide Number Placeholder 3">
            <a:extLst>
              <a:ext uri="{FF2B5EF4-FFF2-40B4-BE49-F238E27FC236}">
                <a16:creationId xmlns:a16="http://schemas.microsoft.com/office/drawing/2014/main" id="{1180E018-E723-4FEC-87F4-FEF221236C5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32804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182F0-1A15-4C5B-82A9-6CDEACA35300}"/>
              </a:ext>
            </a:extLst>
          </p:cNvPr>
          <p:cNvSpPr>
            <a:spLocks noGrp="1"/>
          </p:cNvSpPr>
          <p:nvPr>
            <p:ph type="ctrTitle"/>
          </p:nvPr>
        </p:nvSpPr>
        <p:spPr>
          <a:xfrm>
            <a:off x="457200" y="883001"/>
            <a:ext cx="8355496" cy="3185416"/>
          </a:xfrm>
        </p:spPr>
        <p:txBody>
          <a:bodyPr/>
          <a:lstStyle/>
          <a:p>
            <a:pPr defTabSz="819335">
              <a:lnSpc>
                <a:spcPts val="5500"/>
              </a:lnSpc>
              <a:spcBef>
                <a:spcPct val="20000"/>
              </a:spcBef>
            </a:pPr>
            <a:r>
              <a:rPr lang="en-US" sz="4000">
                <a:latin typeface="Calibri" panose="020F0502020204030204" pitchFamily="34" charset="0"/>
              </a:rPr>
              <a:t>Federal and State Compliance</a:t>
            </a:r>
            <a:br>
              <a:rPr lang="en-US" sz="4000">
                <a:latin typeface="Calibri" panose="020F0502020204030204" pitchFamily="34" charset="0"/>
              </a:rPr>
            </a:br>
            <a:r>
              <a:rPr lang="en-US" sz="4000">
                <a:solidFill>
                  <a:prstClr val="white"/>
                </a:solidFill>
                <a:latin typeface="Calibri" panose="020F0502020204030204" pitchFamily="34" charset="0"/>
              </a:rPr>
              <a:t>Monitoring Information – Leavers </a:t>
            </a:r>
            <a:br>
              <a:rPr lang="en-US" sz="4000">
                <a:solidFill>
                  <a:prstClr val="white"/>
                </a:solidFill>
                <a:latin typeface="Calibri" panose="020F0502020204030204" pitchFamily="34" charset="0"/>
              </a:rPr>
            </a:br>
            <a:br>
              <a:rPr lang="en-US" sz="4000">
                <a:solidFill>
                  <a:prstClr val="white"/>
                </a:solidFill>
                <a:latin typeface="Calibri" panose="020F0502020204030204" pitchFamily="34" charset="0"/>
              </a:rPr>
            </a:br>
            <a:endParaRPr lang="en-US" sz="4000">
              <a:latin typeface="Calibri" panose="020F0502020204030204" pitchFamily="34" charset="0"/>
            </a:endParaRPr>
          </a:p>
        </p:txBody>
      </p:sp>
      <p:sp>
        <p:nvSpPr>
          <p:cNvPr id="4" name="Slide Number Placeholder 3">
            <a:extLst>
              <a:ext uri="{FF2B5EF4-FFF2-40B4-BE49-F238E27FC236}">
                <a16:creationId xmlns:a16="http://schemas.microsoft.com/office/drawing/2014/main" id="{31389AF9-7A5D-4FEB-AB2D-EDE6A7917D6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
        <p:nvSpPr>
          <p:cNvPr id="6" name="Subtitle 5">
            <a:extLst>
              <a:ext uri="{FF2B5EF4-FFF2-40B4-BE49-F238E27FC236}">
                <a16:creationId xmlns:a16="http://schemas.microsoft.com/office/drawing/2014/main" id="{A7CC8B9B-557C-4D2B-A686-3826CAF66DB1}"/>
              </a:ext>
            </a:extLst>
          </p:cNvPr>
          <p:cNvSpPr>
            <a:spLocks noGrp="1"/>
          </p:cNvSpPr>
          <p:nvPr>
            <p:ph type="subTitle" idx="1"/>
          </p:nvPr>
        </p:nvSpPr>
        <p:spPr>
          <a:xfrm>
            <a:off x="208625" y="4512244"/>
            <a:ext cx="7477432" cy="1555152"/>
          </a:xfrm>
        </p:spPr>
        <p:txBody>
          <a:bodyPr>
            <a:normAutofit/>
          </a:bodyPr>
          <a:lstStyle/>
          <a:p>
            <a:r>
              <a:rPr lang="en-US"/>
              <a:t>Craig Zeno, </a:t>
            </a:r>
          </a:p>
          <a:p>
            <a:r>
              <a:rPr lang="en-US"/>
              <a:t>Senior Compliance Analyst</a:t>
            </a:r>
          </a:p>
        </p:txBody>
      </p:sp>
    </p:spTree>
    <p:extLst>
      <p:ext uri="{BB962C8B-B14F-4D97-AF65-F5344CB8AC3E}">
        <p14:creationId xmlns:p14="http://schemas.microsoft.com/office/powerpoint/2010/main" val="18330903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54" y="349418"/>
            <a:ext cx="4596130"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7A2B9"/>
                </a:solidFill>
                <a:effectLst/>
                <a:uLnTx/>
                <a:uFillTx/>
                <a:latin typeface="Arial" panose="020B0604020202020204" pitchFamily="34" charset="0"/>
                <a:cs typeface="Arial" panose="020B0604020202020204" pitchFamily="34" charset="0"/>
              </a:rPr>
              <a:t>Leavers Information</a:t>
            </a:r>
          </a:p>
        </p:txBody>
      </p:sp>
      <p:graphicFrame>
        <p:nvGraphicFramePr>
          <p:cNvPr id="9" name="Diagram 8"/>
          <p:cNvGraphicFramePr/>
          <p:nvPr/>
        </p:nvGraphicFramePr>
        <p:xfrm>
          <a:off x="3284964" y="7696200"/>
          <a:ext cx="649319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3169BF2C-B7A3-4F2B-A468-8C99AFD3797A}"/>
              </a:ext>
            </a:extLst>
          </p:cNvPr>
          <p:cNvSpPr txBox="1"/>
          <p:nvPr/>
        </p:nvSpPr>
        <p:spPr>
          <a:xfrm>
            <a:off x="611554" y="1254175"/>
            <a:ext cx="8113346" cy="5078313"/>
          </a:xfrm>
          <a:prstGeom prst="rect">
            <a:avLst/>
          </a:prstGeom>
          <a:noFill/>
        </p:spPr>
        <p:txBody>
          <a:bodyPr wrap="square" lIns="91440" tIns="45720" rIns="91440" bIns="45720" anchor="t">
            <a:spAutoFit/>
          </a:bodyPr>
          <a:lstStyle/>
          <a:p>
            <a:r>
              <a:rPr kumimoji="0" lang="en-US" sz="1800" b="1" i="0" u="none" strike="noStrike" kern="1200" cap="none" spc="0" normalizeH="0" baseline="0" noProof="0">
                <a:ln>
                  <a:noFill/>
                </a:ln>
                <a:solidFill>
                  <a:srgbClr val="67A2B9"/>
                </a:solidFill>
                <a:effectLst/>
                <a:uLnTx/>
                <a:uFillTx/>
                <a:latin typeface="Calibri"/>
                <a:cs typeface="Calibri"/>
              </a:rPr>
              <a:t>Coding</a:t>
            </a:r>
          </a:p>
          <a:p>
            <a:r>
              <a:rPr lang="en-US" sz="1400" b="1"/>
              <a:t>Leaver coding is assigned by the </a:t>
            </a:r>
            <a:r>
              <a:rPr lang="en-US" sz="1400" b="1" u="sng"/>
              <a:t>campus principal or administrative designee</a:t>
            </a:r>
            <a:r>
              <a:rPr lang="en-US" sz="1400" b="1"/>
              <a:t>. </a:t>
            </a:r>
            <a:r>
              <a:rPr lang="en-US" sz="1400"/>
              <a:t>Campus clerks and/or SIRs do not assign leaver codes.</a:t>
            </a:r>
            <a:endParaRPr lang="en-US" sz="1400">
              <a:cs typeface="Arial"/>
            </a:endParaRPr>
          </a:p>
          <a:p>
            <a:endParaRPr kumimoji="0" lang="en-US" sz="1800" b="1" i="0" u="none" strike="noStrike" kern="1200" cap="none" spc="0" normalizeH="0" baseline="0" noProof="0">
              <a:ln>
                <a:noFill/>
              </a:ln>
              <a:solidFill>
                <a:srgbClr val="67A2B9"/>
              </a:solidFill>
              <a:effectLst/>
              <a:uLnTx/>
              <a:uFillTx/>
              <a:latin typeface="Calibri" panose="020F0502020204030204" pitchFamily="34" charset="0"/>
              <a:ea typeface="+mn-ea"/>
              <a:cs typeface="+mn-cs"/>
            </a:endParaRPr>
          </a:p>
          <a:p>
            <a:r>
              <a:rPr kumimoji="0" lang="en-US" sz="1800" b="1" i="0" u="none" strike="noStrike" kern="1200" cap="none" spc="0" normalizeH="0" baseline="0" noProof="0">
                <a:ln>
                  <a:noFill/>
                </a:ln>
                <a:solidFill>
                  <a:srgbClr val="67A2B9"/>
                </a:solidFill>
                <a:effectLst/>
                <a:uLnTx/>
                <a:uFillTx/>
                <a:latin typeface="Calibri"/>
                <a:cs typeface="Calibri"/>
              </a:rPr>
              <a:t>Close of the School Start Window</a:t>
            </a:r>
            <a:endParaRPr lang="en-US" sz="1800" b="1" i="0" u="none" strike="noStrike" kern="1200" cap="none" spc="0" normalizeH="0" baseline="0" noProof="0">
              <a:ln>
                <a:noFill/>
              </a:ln>
              <a:solidFill>
                <a:srgbClr val="67A2B9"/>
              </a:solidFill>
              <a:effectLst/>
              <a:uLnTx/>
              <a:uFillTx/>
              <a:latin typeface="Calibri"/>
              <a:cs typeface="Calibri"/>
            </a:endParaRPr>
          </a:p>
          <a:p>
            <a:pPr marL="285750" indent="-285750">
              <a:buFont typeface="Arial" panose="020B0604020202020204" pitchFamily="34" charset="0"/>
              <a:buChar char="•"/>
            </a:pPr>
            <a:r>
              <a:rPr lang="en-US" sz="1400" b="1">
                <a:solidFill>
                  <a:srgbClr val="FF0000"/>
                </a:solidFill>
              </a:rPr>
              <a:t>September 30, 2022 </a:t>
            </a:r>
            <a:r>
              <a:rPr lang="en-US" sz="1400"/>
              <a:t>–</a:t>
            </a:r>
            <a:r>
              <a:rPr lang="en-US" sz="1400">
                <a:solidFill>
                  <a:srgbClr val="FF0000"/>
                </a:solidFill>
              </a:rPr>
              <a:t> </a:t>
            </a:r>
            <a:r>
              <a:rPr lang="en-US" sz="1400">
                <a:highlight>
                  <a:srgbClr val="FFFF00"/>
                </a:highlight>
              </a:rPr>
              <a:t>The "School Start Window" is from the first day of school through the last Friday of September.  It has been designated by TEA as the timeframe we are allowed to account for all students in grades 7-12 who attended Houston ISD last school year and may or may not have returned this school year. </a:t>
            </a:r>
            <a:r>
              <a:rPr lang="en-US" sz="1400"/>
              <a:t> Students who did not leave the Texas Education System and did not enroll in another Texas Public School District must be reported as dropouts if they are not located and enrolled before the last day of the "School Start Window". </a:t>
            </a:r>
            <a:endParaRPr lang="en-US" sz="1400">
              <a:cs typeface="Arial"/>
            </a:endParaRPr>
          </a:p>
          <a:p>
            <a:pPr marL="365760" indent="-255905">
              <a:buNone/>
              <a:defRPr/>
            </a:pPr>
            <a:endParaRPr lang="en-US" sz="1600">
              <a:solidFill>
                <a:srgbClr val="FF0000"/>
              </a:solidFill>
              <a:cs typeface="Arial"/>
            </a:endParaRPr>
          </a:p>
          <a:p>
            <a:r>
              <a:rPr kumimoji="0" lang="en-US" sz="1600" b="1" i="0" u="none" strike="noStrike" kern="1200" cap="none" spc="0" normalizeH="0" baseline="0" noProof="0">
                <a:ln>
                  <a:noFill/>
                </a:ln>
                <a:solidFill>
                  <a:srgbClr val="67A2B9"/>
                </a:solidFill>
                <a:effectLst/>
                <a:uLnTx/>
                <a:uFillTx/>
                <a:ea typeface="+mn-ea"/>
                <a:cs typeface="+mn-cs"/>
              </a:rPr>
              <a:t>PEIMS Leaver Training</a:t>
            </a:r>
            <a:endParaRPr lang="en-US" sz="1600" b="1" i="0" u="none" strike="noStrike" kern="1200" cap="none" spc="0" normalizeH="0" baseline="0" noProof="0">
              <a:ln>
                <a:noFill/>
              </a:ln>
              <a:solidFill>
                <a:srgbClr val="67A2B9"/>
              </a:solidFill>
              <a:effectLst/>
              <a:uLnTx/>
              <a:uFillTx/>
              <a:cs typeface="Arial"/>
            </a:endParaRPr>
          </a:p>
          <a:p>
            <a:pPr marL="394970" indent="-285750">
              <a:buFont typeface="Arial" panose="020B0604020202020204" pitchFamily="34" charset="0"/>
              <a:buChar char="•"/>
              <a:defRPr/>
            </a:pPr>
            <a:r>
              <a:rPr lang="en-US" sz="1600">
                <a:solidFill>
                  <a:srgbClr val="FF0000"/>
                </a:solidFill>
              </a:rPr>
              <a:t>September 21, 2022 – HELC (OneSource)</a:t>
            </a:r>
            <a:endParaRPr lang="en-US" sz="1600">
              <a:solidFill>
                <a:srgbClr val="FF0000"/>
              </a:solidFill>
              <a:cs typeface="Arial"/>
            </a:endParaRPr>
          </a:p>
          <a:p>
            <a:endParaRPr kumimoji="0" lang="en-US" sz="1600" b="1" i="0" u="none" strike="noStrike" kern="1200" cap="none" spc="0" normalizeH="0" baseline="0" noProof="0">
              <a:ln>
                <a:noFill/>
              </a:ln>
              <a:solidFill>
                <a:srgbClr val="67A2B9"/>
              </a:solidFill>
              <a:effectLst/>
              <a:uLnTx/>
              <a:uFillTx/>
              <a:ea typeface="+mn-ea"/>
              <a:cs typeface="+mn-cs"/>
            </a:endParaRPr>
          </a:p>
          <a:p>
            <a:r>
              <a:rPr kumimoji="0" lang="en-US" sz="1600" b="1" i="0" u="none" strike="noStrike" kern="1200" cap="none" spc="0" normalizeH="0" baseline="0" noProof="0">
                <a:ln>
                  <a:noFill/>
                </a:ln>
                <a:solidFill>
                  <a:srgbClr val="67A2B9"/>
                </a:solidFill>
                <a:effectLst/>
                <a:uLnTx/>
                <a:uFillTx/>
                <a:ea typeface="+mn-ea"/>
                <a:cs typeface="+mn-cs"/>
              </a:rPr>
              <a:t>Fall PEIMS Submission Timeline</a:t>
            </a:r>
            <a:endParaRPr lang="en-US" sz="1600" b="1" i="0" u="none" strike="noStrike" kern="1200" cap="none" spc="0" normalizeH="0" baseline="0" noProof="0">
              <a:ln>
                <a:noFill/>
              </a:ln>
              <a:solidFill>
                <a:srgbClr val="67A2B9"/>
              </a:solidFill>
              <a:effectLst/>
              <a:uLnTx/>
              <a:uFillTx/>
              <a:cs typeface="Arial"/>
            </a:endParaRPr>
          </a:p>
          <a:p>
            <a:pPr marL="394970" indent="-285750">
              <a:buFont typeface="Arial" panose="020B0604020202020204" pitchFamily="34" charset="0"/>
              <a:buChar char="•"/>
              <a:defRPr/>
            </a:pPr>
            <a:r>
              <a:rPr lang="en-US" sz="1200" b="1"/>
              <a:t>Fall PEIMS First Submission Deadline,</a:t>
            </a:r>
            <a:r>
              <a:rPr lang="en-US" sz="1200" b="1">
                <a:solidFill>
                  <a:srgbClr val="000000"/>
                </a:solidFill>
                <a:highlight>
                  <a:srgbClr val="FFFF00"/>
                </a:highlight>
              </a:rPr>
              <a:t> </a:t>
            </a:r>
            <a:r>
              <a:rPr lang="en-US" sz="1200" b="1">
                <a:solidFill>
                  <a:srgbClr val="FF0000"/>
                </a:solidFill>
                <a:highlight>
                  <a:srgbClr val="FFFF00"/>
                </a:highlight>
              </a:rPr>
              <a:t>December 8, 2022</a:t>
            </a:r>
            <a:r>
              <a:rPr lang="en-US" sz="1200" b="1">
                <a:solidFill>
                  <a:srgbClr val="FF0000"/>
                </a:solidFill>
              </a:rPr>
              <a:t> (Campus data entry deadline will be a few weeks prior to this date) </a:t>
            </a:r>
            <a:endParaRPr lang="en-US" sz="1200" b="1">
              <a:solidFill>
                <a:srgbClr val="FF0000"/>
              </a:solidFill>
              <a:cs typeface="Arial"/>
            </a:endParaRPr>
          </a:p>
          <a:p>
            <a:pPr marL="394970" indent="-285750">
              <a:buFont typeface="Arial" panose="020B0604020202020204" pitchFamily="34" charset="0"/>
              <a:buChar char="•"/>
              <a:defRPr/>
            </a:pPr>
            <a:r>
              <a:rPr lang="en-US" sz="1200" b="1"/>
              <a:t>Fall PEIMS Resubmission Deadline (no leaver code changes can be made after the Fall PEIMS Resubmission deadline), </a:t>
            </a:r>
            <a:r>
              <a:rPr lang="en-US" sz="1200" b="1">
                <a:solidFill>
                  <a:srgbClr val="FF0000"/>
                </a:solidFill>
                <a:highlight>
                  <a:srgbClr val="FFFF00"/>
                </a:highlight>
              </a:rPr>
              <a:t>January 19, 2023 (</a:t>
            </a:r>
            <a:r>
              <a:rPr lang="en-US" sz="1200" b="1">
                <a:solidFill>
                  <a:srgbClr val="FF0000"/>
                </a:solidFill>
              </a:rPr>
              <a:t>Campus data entry deadline will be a few weeks prior to this date)</a:t>
            </a:r>
            <a:endParaRPr lang="en-US" sz="1200" b="1">
              <a:solidFill>
                <a:srgbClr val="FF0000"/>
              </a:solidFill>
              <a:cs typeface="Arial"/>
            </a:endParaRP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23833040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99283" y="273495"/>
            <a:ext cx="849463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7A2B9"/>
                </a:solidFill>
                <a:effectLst/>
                <a:uLnTx/>
                <a:uFillTx/>
                <a:latin typeface="Arial" panose="020B0604020202020204" pitchFamily="34" charset="0"/>
                <a:cs typeface="Arial" panose="020B0604020202020204" pitchFamily="34" charset="0"/>
              </a:rPr>
              <a:t>Leaver Folders– Required Documents</a:t>
            </a:r>
          </a:p>
        </p:txBody>
      </p:sp>
      <p:sp>
        <p:nvSpPr>
          <p:cNvPr id="2" name="Rectangle 1"/>
          <p:cNvSpPr/>
          <p:nvPr/>
        </p:nvSpPr>
        <p:spPr>
          <a:xfrm>
            <a:off x="131705" y="1648408"/>
            <a:ext cx="7870092" cy="738664"/>
          </a:xfrm>
          <a:prstGeom prst="rect">
            <a:avLst/>
          </a:prstGeom>
        </p:spPr>
        <p:txBody>
          <a:bodyPr wrap="square">
            <a:spAutoFit/>
          </a:bodyPr>
          <a:lstStyle/>
          <a:p>
            <a:pPr marL="457200" marR="0" lvl="1" indent="0" algn="l" defTabSz="457200" rtl="0" eaLnBrk="1" fontAlgn="auto" latinLnBrk="0" hangingPunct="1">
              <a:lnSpc>
                <a:spcPct val="100000"/>
              </a:lnSpc>
              <a:spcBef>
                <a:spcPts val="600"/>
              </a:spcBef>
              <a:spcAft>
                <a:spcPts val="0"/>
              </a:spcAft>
              <a:buClrTx/>
              <a:buSzTx/>
              <a:buFontTx/>
              <a:buNone/>
              <a:tabLst/>
              <a:defRPr/>
            </a:pPr>
            <a:r>
              <a:rPr kumimoji="0" lang="en-US" sz="1400" b="1" i="0" u="sng" strike="noStrike" kern="1200" cap="none" spc="0" normalizeH="0" baseline="0" noProof="0">
                <a:ln>
                  <a:noFill/>
                </a:ln>
                <a:solidFill>
                  <a:srgbClr val="000000"/>
                </a:solidFill>
                <a:effectLst/>
                <a:uLnTx/>
                <a:uFillTx/>
                <a:latin typeface="Arial"/>
                <a:ea typeface="+mn-ea"/>
                <a:cs typeface="+mn-cs"/>
              </a:rPr>
              <a:t>FSC conducts leaver reviews each fall. Every student leaver folder </a:t>
            </a:r>
            <a:r>
              <a:rPr kumimoji="0" lang="en-US" sz="1400" b="0" i="0" u="none" strike="noStrike" kern="1200" cap="none" spc="0" normalizeH="0" baseline="0" noProof="0">
                <a:ln>
                  <a:noFill/>
                </a:ln>
                <a:solidFill>
                  <a:srgbClr val="000000"/>
                </a:solidFill>
                <a:effectLst/>
                <a:uLnTx/>
                <a:uFillTx/>
                <a:latin typeface="Arial"/>
                <a:ea typeface="+mn-ea"/>
                <a:cs typeface="+mn-cs"/>
              </a:rPr>
              <a:t>– including folders for students who leave during the summer –  </a:t>
            </a:r>
            <a:r>
              <a:rPr kumimoji="0" lang="en-US" sz="1400" b="1" i="0" u="sng" strike="noStrike" kern="1200" cap="none" spc="0" normalizeH="0" baseline="0" noProof="0">
                <a:ln>
                  <a:noFill/>
                </a:ln>
                <a:solidFill>
                  <a:srgbClr val="000000"/>
                </a:solidFill>
                <a:effectLst/>
                <a:uLnTx/>
                <a:uFillTx/>
                <a:latin typeface="Arial"/>
                <a:ea typeface="+mn-ea"/>
                <a:cs typeface="+mn-cs"/>
              </a:rPr>
              <a:t>must have the </a:t>
            </a:r>
            <a:r>
              <a:rPr lang="en-US" sz="1400" b="1" u="sng">
                <a:solidFill>
                  <a:srgbClr val="000000"/>
                </a:solidFill>
                <a:latin typeface="Arial"/>
              </a:rPr>
              <a:t>leaver </a:t>
            </a:r>
            <a:r>
              <a:rPr kumimoji="0" lang="en-US" sz="1400" b="1" i="0" u="sng" strike="noStrike" kern="1200" cap="none" spc="0" normalizeH="0" baseline="0" noProof="0">
                <a:ln>
                  <a:noFill/>
                </a:ln>
                <a:solidFill>
                  <a:srgbClr val="000000"/>
                </a:solidFill>
                <a:effectLst/>
                <a:uLnTx/>
                <a:uFillTx/>
                <a:latin typeface="Arial"/>
                <a:ea typeface="+mn-ea"/>
                <a:cs typeface="+mn-cs"/>
              </a:rPr>
              <a:t>documentation</a:t>
            </a:r>
            <a:r>
              <a:rPr lang="en-US" sz="1400">
                <a:solidFill>
                  <a:srgbClr val="000000"/>
                </a:solidFill>
                <a:latin typeface="Arial"/>
              </a:rPr>
              <a:t>. </a:t>
            </a:r>
            <a:r>
              <a:rPr lang="en-US" sz="1400" u="sng">
                <a:solidFill>
                  <a:srgbClr val="000000"/>
                </a:solidFill>
                <a:latin typeface="Arial"/>
              </a:rPr>
              <a:t>Each student leaver must have an individual folder.</a:t>
            </a:r>
            <a:endParaRPr kumimoji="0" lang="en-US" sz="1400" b="0" i="0" u="sng" strike="noStrike" kern="1200" cap="none" spc="0" normalizeH="0" baseline="0" noProof="0">
              <a:ln>
                <a:noFill/>
              </a:ln>
              <a:solidFill>
                <a:srgbClr val="000000"/>
              </a:solidFill>
              <a:effectLst/>
              <a:uLnTx/>
              <a:uFillTx/>
              <a:latin typeface="Arial"/>
              <a:ea typeface="+mn-ea"/>
              <a:cs typeface="+mn-cs"/>
            </a:endParaRPr>
          </a:p>
        </p:txBody>
      </p:sp>
      <p:graphicFrame>
        <p:nvGraphicFramePr>
          <p:cNvPr id="9" name="Diagram 8"/>
          <p:cNvGraphicFramePr/>
          <p:nvPr/>
        </p:nvGraphicFramePr>
        <p:xfrm>
          <a:off x="3284964" y="7696200"/>
          <a:ext cx="649319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725388" y="2630139"/>
            <a:ext cx="7404410" cy="2900794"/>
          </a:xfrm>
          <a:prstGeom prst="rect">
            <a:avLst/>
          </a:prstGeom>
        </p:spPr>
        <p:txBody>
          <a:bodyPr wrap="square" lIns="91440" tIns="45720" rIns="91440" bIns="45720" anchor="t">
            <a:spAutoFit/>
          </a:bodyPr>
          <a:lstStyle/>
          <a:p>
            <a:pPr marL="342900" indent="-342900">
              <a:spcBef>
                <a:spcPts val="600"/>
              </a:spcBef>
              <a:buFont typeface="+mj-lt"/>
              <a:buAutoNum type="arabicPeriod"/>
              <a:defRPr/>
            </a:pPr>
            <a:r>
              <a:rPr kumimoji="0" lang="en-US" sz="1400" b="1" i="0" u="none" strike="noStrike" kern="1200" cap="none" spc="0" normalizeH="0" baseline="0" noProof="0">
                <a:ln>
                  <a:noFill/>
                </a:ln>
                <a:solidFill>
                  <a:srgbClr val="67A2B9"/>
                </a:solidFill>
                <a:effectLst/>
                <a:uLnTx/>
                <a:uFillTx/>
                <a:latin typeface="Arial"/>
                <a:ea typeface="+mn-ea"/>
                <a:cs typeface="+mn-cs"/>
              </a:rPr>
              <a:t>District-Approved Leaver Form(s)</a:t>
            </a:r>
            <a:r>
              <a:rPr lang="en-US" sz="1400" b="1">
                <a:solidFill>
                  <a:srgbClr val="67A2B9"/>
                </a:solidFill>
                <a:latin typeface="Arial"/>
              </a:rPr>
              <a:t> </a:t>
            </a:r>
            <a:endParaRPr kumimoji="0" lang="en-US" sz="1400" b="1" i="0" u="none" strike="noStrike" kern="1200" cap="none" spc="0" normalizeH="0" baseline="0" noProof="0">
              <a:ln>
                <a:noFill/>
              </a:ln>
              <a:solidFill>
                <a:srgbClr val="67A2B9"/>
              </a:solidFill>
              <a:effectLst/>
              <a:uLnTx/>
              <a:uFillTx/>
              <a:latin typeface="Arial"/>
              <a:ea typeface="+mn-ea"/>
              <a:cs typeface="+mn-cs"/>
            </a:endParaRPr>
          </a:p>
          <a:p>
            <a:pPr marL="800100" lvl="1" indent="-282575">
              <a:spcBef>
                <a:spcPts val="600"/>
              </a:spcBef>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Arial"/>
                <a:ea typeface="+mn-ea"/>
                <a:cs typeface="+mn-cs"/>
              </a:rPr>
              <a:t>Exit Information/Leaver Code Assignment Form </a:t>
            </a:r>
            <a:r>
              <a:rPr kumimoji="0" lang="en-US" sz="1400" b="0" i="0" u="none" strike="noStrike" kern="1200" cap="none" spc="0" normalizeH="0" baseline="0" noProof="0">
                <a:ln>
                  <a:noFill/>
                </a:ln>
                <a:solidFill>
                  <a:srgbClr val="FF0000"/>
                </a:solidFill>
                <a:effectLst/>
                <a:uLnTx/>
                <a:uFillTx/>
                <a:latin typeface="Arial"/>
                <a:ea typeface="+mn-ea"/>
                <a:cs typeface="+mn-cs"/>
              </a:rPr>
              <a:t>(</a:t>
            </a:r>
            <a:r>
              <a:rPr lang="en-US" sz="1400">
                <a:solidFill>
                  <a:srgbClr val="FF0000"/>
                </a:solidFill>
                <a:latin typeface="Arial"/>
              </a:rPr>
              <a:t>Revised in</a:t>
            </a:r>
            <a:r>
              <a:rPr kumimoji="0" lang="en-US" sz="1400" b="0" i="0" u="none" strike="noStrike" kern="1200" cap="none" spc="0" normalizeH="0" baseline="0" noProof="0">
                <a:ln>
                  <a:noFill/>
                </a:ln>
                <a:solidFill>
                  <a:srgbClr val="FF0000"/>
                </a:solidFill>
                <a:effectLst/>
                <a:uLnTx/>
                <a:uFillTx/>
                <a:latin typeface="Arial"/>
                <a:ea typeface="+mn-ea"/>
                <a:cs typeface="+mn-cs"/>
              </a:rPr>
              <a:t> 2021-2022)</a:t>
            </a:r>
            <a:endParaRPr kumimoji="0" lang="en-US" sz="1400" b="0" i="0" u="none" strike="noStrike" kern="1200" cap="none" spc="0" normalizeH="0" baseline="0" noProof="0">
              <a:ln>
                <a:noFill/>
              </a:ln>
              <a:solidFill>
                <a:srgbClr val="000000"/>
              </a:solidFill>
              <a:effectLst/>
              <a:uLnTx/>
              <a:uFillTx/>
              <a:latin typeface="Arial"/>
              <a:ea typeface="+mn-ea"/>
              <a:cs typeface="+mn-cs"/>
            </a:endParaRPr>
          </a:p>
          <a:p>
            <a:pPr marL="800100" lvl="1" indent="-282575">
              <a:spcBef>
                <a:spcPts val="600"/>
              </a:spcBef>
              <a:buFont typeface="Arial" panose="020B0604020202020204" pitchFamily="34" charset="0"/>
              <a:buChar char="•"/>
              <a:defRPr/>
            </a:pPr>
            <a:r>
              <a:rPr kumimoji="0" lang="en-US" sz="1400" b="1" i="0" u="none" strike="noStrike" kern="1200" cap="none" spc="0" normalizeH="0" baseline="0" noProof="0">
                <a:ln>
                  <a:noFill/>
                </a:ln>
                <a:solidFill>
                  <a:srgbClr val="000000"/>
                </a:solidFill>
                <a:effectLst/>
                <a:uLnTx/>
                <a:uFillTx/>
                <a:latin typeface="Arial"/>
                <a:ea typeface="+mn-ea"/>
                <a:cs typeface="+mn-cs"/>
              </a:rPr>
              <a:t>Leaver Code Change Form </a:t>
            </a:r>
            <a:r>
              <a:rPr kumimoji="0" lang="en-US" sz="1400" b="0" i="0" u="none" strike="noStrike" kern="1200" cap="none" spc="0" normalizeH="0" baseline="0" noProof="0">
                <a:ln>
                  <a:noFill/>
                </a:ln>
                <a:solidFill>
                  <a:srgbClr val="FF0000"/>
                </a:solidFill>
                <a:effectLst/>
                <a:uLnTx/>
                <a:uFillTx/>
                <a:latin typeface="Arial"/>
                <a:ea typeface="+mn-ea"/>
                <a:cs typeface="+mn-cs"/>
              </a:rPr>
              <a:t>(</a:t>
            </a:r>
            <a:r>
              <a:rPr lang="en-US" sz="1400">
                <a:solidFill>
                  <a:srgbClr val="FF0000"/>
                </a:solidFill>
                <a:latin typeface="Arial"/>
              </a:rPr>
              <a:t>Revised in</a:t>
            </a:r>
            <a:r>
              <a:rPr kumimoji="0" lang="en-US" sz="1400" b="0" i="0" u="none" strike="noStrike" kern="1200" cap="none" spc="0" normalizeH="0" baseline="0" noProof="0">
                <a:ln>
                  <a:noFill/>
                </a:ln>
                <a:solidFill>
                  <a:srgbClr val="FF0000"/>
                </a:solidFill>
                <a:effectLst/>
                <a:uLnTx/>
                <a:uFillTx/>
                <a:latin typeface="Arial"/>
                <a:ea typeface="+mn-ea"/>
                <a:cs typeface="+mn-cs"/>
              </a:rPr>
              <a:t> 2021-2022)</a:t>
            </a:r>
            <a:endParaRPr lang="en-US" sz="1400" b="0" i="0" u="none" strike="noStrike" kern="1200" cap="none" spc="0" normalizeH="0" baseline="0" noProof="0">
              <a:ln>
                <a:noFill/>
              </a:ln>
              <a:solidFill>
                <a:srgbClr val="FF0000"/>
              </a:solidFill>
              <a:effectLst/>
              <a:uLnTx/>
              <a:uFillTx/>
              <a:latin typeface="Arial"/>
              <a:cs typeface="Arial"/>
            </a:endParaRPr>
          </a:p>
          <a:p>
            <a:pPr marL="800100" lvl="1" indent="-282575">
              <a:spcBef>
                <a:spcPts val="600"/>
              </a:spcBef>
              <a:buFont typeface="Arial" panose="020B0604020202020204" pitchFamily="34" charset="0"/>
              <a:buChar char="•"/>
              <a:defRPr/>
            </a:pPr>
            <a:r>
              <a:rPr lang="en-US" sz="1400" b="1"/>
              <a:t>Home School Questionnaire</a:t>
            </a:r>
            <a:endParaRPr lang="en-US" sz="1400" b="1">
              <a:cs typeface="Arial"/>
            </a:endParaRPr>
          </a:p>
          <a:p>
            <a:pPr marL="800100" lvl="1" indent="-282575">
              <a:spcBef>
                <a:spcPts val="600"/>
              </a:spcBef>
              <a:buFont typeface="Arial" panose="020B0604020202020204" pitchFamily="34" charset="0"/>
              <a:buChar char="•"/>
              <a:defRPr/>
            </a:pPr>
            <a:r>
              <a:rPr lang="en-US" sz="1400" b="1"/>
              <a:t>Oral Statement Form</a:t>
            </a:r>
            <a:endParaRPr lang="en-US" sz="1400" b="1">
              <a:cs typeface="Arial"/>
            </a:endParaRPr>
          </a:p>
          <a:p>
            <a:pPr marL="800100" lvl="1" indent="-282575">
              <a:spcBef>
                <a:spcPts val="600"/>
              </a:spcBef>
              <a:buFont typeface="Arial" panose="020B0604020202020204" pitchFamily="34" charset="0"/>
              <a:buChar char="•"/>
              <a:defRPr/>
            </a:pPr>
            <a:r>
              <a:rPr lang="en-US" sz="1400" b="1"/>
              <a:t>CPS/L66 Form</a:t>
            </a:r>
            <a:endParaRPr kumimoji="0" lang="en-US" sz="1400" b="0" i="0" u="none" strike="noStrike" kern="1200" cap="none" spc="0" normalizeH="0" baseline="0" noProof="0">
              <a:ln>
                <a:noFill/>
              </a:ln>
              <a:effectLst/>
              <a:uLnTx/>
              <a:uFillTx/>
              <a:latin typeface="Arial"/>
              <a:ea typeface="+mn-ea"/>
              <a:cs typeface="+mn-cs"/>
            </a:endParaRPr>
          </a:p>
          <a:p>
            <a:pPr marL="517525" lvl="1">
              <a:spcBef>
                <a:spcPts val="600"/>
              </a:spcBef>
              <a:defRPr/>
            </a:pPr>
            <a:endParaRPr kumimoji="0" lang="en-US" sz="1400" b="0" i="0" u="none" strike="noStrike" kern="1200" cap="none" spc="0" normalizeH="0" baseline="0" noProof="0">
              <a:ln>
                <a:noFill/>
              </a:ln>
              <a:solidFill>
                <a:srgbClr val="FF0000"/>
              </a:solidFill>
              <a:effectLst/>
              <a:uLnTx/>
              <a:uFillTx/>
              <a:latin typeface="Arial"/>
              <a:ea typeface="+mn-ea"/>
              <a:cs typeface="+mn-cs"/>
            </a:endParaRPr>
          </a:p>
          <a:p>
            <a:pPr marL="342900" indent="-342900">
              <a:spcBef>
                <a:spcPts val="600"/>
              </a:spcBef>
              <a:buFont typeface="+mj-lt"/>
              <a:buAutoNum type="arabicPeriod"/>
              <a:defRPr/>
            </a:pPr>
            <a:r>
              <a:rPr kumimoji="0" lang="en-US" sz="1400" b="1" i="0" u="none" strike="noStrike" kern="1200" cap="none" spc="0" normalizeH="0" baseline="0" noProof="0">
                <a:ln>
                  <a:noFill/>
                </a:ln>
                <a:solidFill>
                  <a:srgbClr val="67A2B9"/>
                </a:solidFill>
                <a:effectLst/>
                <a:uLnTx/>
                <a:uFillTx/>
                <a:latin typeface="Arial"/>
                <a:ea typeface="+mn-ea"/>
                <a:cs typeface="+mn-cs"/>
              </a:rPr>
              <a:t>Supporting Documentation</a:t>
            </a:r>
            <a:endParaRPr lang="en-US" sz="1400" b="1" i="0" u="none" strike="noStrike" kern="1200" cap="none" spc="0" normalizeH="0" baseline="0" noProof="0">
              <a:ln>
                <a:noFill/>
              </a:ln>
              <a:solidFill>
                <a:srgbClr val="67A2B9"/>
              </a:solidFill>
              <a:effectLst/>
              <a:uLnTx/>
              <a:uFillTx/>
              <a:latin typeface="Arial"/>
              <a:cs typeface="Arial"/>
            </a:endParaRPr>
          </a:p>
          <a:p>
            <a:pPr marL="800100" lvl="1" indent="-282575">
              <a:spcBef>
                <a:spcPts val="600"/>
              </a:spcBef>
              <a:buFont typeface="Wingdings" panose="05000000000000000000" pitchFamily="2" charset="2"/>
              <a:buChar char="§"/>
              <a:defRPr/>
            </a:pPr>
            <a:r>
              <a:rPr kumimoji="0" lang="en-US" sz="1400" b="0" i="0" u="none" strike="noStrike" kern="1200" cap="none" spc="0" normalizeH="0" baseline="0" noProof="0">
                <a:ln>
                  <a:noFill/>
                </a:ln>
                <a:solidFill>
                  <a:srgbClr val="000000"/>
                </a:solidFill>
                <a:effectLst/>
                <a:uLnTx/>
                <a:uFillTx/>
                <a:latin typeface="Arial"/>
                <a:ea typeface="+mn-ea"/>
                <a:cs typeface="+mn-cs"/>
              </a:rPr>
              <a:t>Authentic documentation for the assigned leaver code.</a:t>
            </a:r>
            <a:endParaRPr lang="en-US" sz="1400" b="0" i="0" u="none" strike="noStrike" kern="1200" cap="none" spc="0" normalizeH="0" baseline="0" noProof="0">
              <a:ln>
                <a:noFill/>
              </a:ln>
              <a:solidFill>
                <a:srgbClr val="000000"/>
              </a:solidFill>
              <a:effectLst/>
              <a:uLnTx/>
              <a:uFillTx/>
              <a:latin typeface="Arial"/>
              <a:cs typeface="Arial"/>
            </a:endParaRPr>
          </a:p>
          <a:p>
            <a:pPr marL="800100" lvl="1" indent="-282575">
              <a:spcBef>
                <a:spcPts val="300"/>
              </a:spcBef>
              <a:buFont typeface="Wingdings" panose="05000000000000000000" pitchFamily="2" charset="2"/>
              <a:buChar char="§"/>
              <a:defRPr/>
            </a:pPr>
            <a:r>
              <a:rPr kumimoji="0" lang="en-US" sz="1400" b="0" i="0" u="none" strike="noStrike" kern="1200" cap="none" spc="0" normalizeH="0" baseline="0" noProof="0">
                <a:ln>
                  <a:noFill/>
                </a:ln>
                <a:solidFill>
                  <a:srgbClr val="000000"/>
                </a:solidFill>
                <a:effectLst/>
                <a:uLnTx/>
                <a:uFillTx/>
                <a:latin typeface="Arial"/>
                <a:ea typeface="+mn-ea"/>
                <a:cs typeface="+mn-cs"/>
              </a:rPr>
              <a:t>Sufficient documentation per TWEDS-Enabled Data Standards.</a:t>
            </a:r>
            <a:r>
              <a:rPr lang="en-US" sz="1400">
                <a:solidFill>
                  <a:srgbClr val="000000"/>
                </a:solidFill>
                <a:latin typeface="Arial"/>
              </a:rPr>
              <a:t> </a:t>
            </a:r>
            <a:endParaRPr kumimoji="0" lang="en-US" sz="1400" b="0" i="1"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5965" y="4367891"/>
            <a:ext cx="2025861" cy="1601780"/>
          </a:xfrm>
          <a:prstGeom prst="rect">
            <a:avLst/>
          </a:prstGeom>
        </p:spPr>
      </p:pic>
      <p:sp>
        <p:nvSpPr>
          <p:cNvPr id="15" name="TextBox 14"/>
          <p:cNvSpPr txBox="1"/>
          <p:nvPr/>
        </p:nvSpPr>
        <p:spPr>
          <a:xfrm>
            <a:off x="611554" y="988280"/>
            <a:ext cx="7870092"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Arial"/>
                <a:ea typeface="+mn-ea"/>
                <a:cs typeface="+mn-cs"/>
              </a:rPr>
              <a:t>Districts must document the withdrawal of students and maintain on file the appropriate paperwork associated with student withdrawals. </a:t>
            </a:r>
            <a:endParaRPr kumimoji="0" lang="en-US" sz="1400" b="0" i="1"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13222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93DC6-686A-4CD4-B4E2-45B781A2C6F9}"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354414" y="305169"/>
            <a:ext cx="8789586"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2B9"/>
                </a:solidFill>
                <a:effectLst/>
                <a:uLnTx/>
                <a:uFillTx/>
                <a:latin typeface="Arial" panose="020B0604020202020204" pitchFamily="34" charset="0"/>
                <a:cs typeface="Arial" panose="020B0604020202020204" pitchFamily="34" charset="0"/>
              </a:rPr>
              <a:t>Leaver Documentation – General Guidelines</a:t>
            </a:r>
          </a:p>
        </p:txBody>
      </p:sp>
      <p:sp>
        <p:nvSpPr>
          <p:cNvPr id="7" name="TextBox 6"/>
          <p:cNvSpPr txBox="1"/>
          <p:nvPr/>
        </p:nvSpPr>
        <p:spPr>
          <a:xfrm>
            <a:off x="609960" y="2835725"/>
            <a:ext cx="2316660"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A2B9"/>
                </a:solidFill>
                <a:effectLst/>
                <a:uLnTx/>
                <a:uFillTx/>
                <a:latin typeface="Arial"/>
                <a:ea typeface="+mn-ea"/>
                <a:cs typeface="+mn-cs"/>
              </a:rPr>
              <a:t>Evaluation of Documentation</a:t>
            </a:r>
          </a:p>
        </p:txBody>
      </p:sp>
      <p:sp>
        <p:nvSpPr>
          <p:cNvPr id="8" name="Rectangle 7"/>
          <p:cNvSpPr/>
          <p:nvPr/>
        </p:nvSpPr>
        <p:spPr>
          <a:xfrm>
            <a:off x="685337" y="3072611"/>
            <a:ext cx="6957646" cy="846386"/>
          </a:xfrm>
          <a:prstGeom prst="rect">
            <a:avLst/>
          </a:prstGeom>
        </p:spPr>
        <p:txBody>
          <a:bodyPr wrap="square">
            <a:spAutoFit/>
          </a:bodyPr>
          <a:lstStyle/>
          <a:p>
            <a:pPr marL="341313" marR="0" lvl="0" indent="-341313"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100" b="1" i="0" u="sng" strike="noStrike" kern="1200" cap="none" spc="0" normalizeH="0" baseline="0" noProof="0">
                <a:ln>
                  <a:noFill/>
                </a:ln>
                <a:solidFill>
                  <a:prstClr val="black"/>
                </a:solidFill>
                <a:effectLst/>
                <a:uLnTx/>
                <a:uFillTx/>
                <a:latin typeface="Arial"/>
                <a:ea typeface="+mn-ea"/>
                <a:cs typeface="+mn-cs"/>
              </a:rPr>
              <a:t>Merits of leaver documentation are assessed at the time the documentation is requested </a:t>
            </a:r>
            <a:r>
              <a:rPr kumimoji="0" lang="en-US" sz="1100" b="0" i="0" u="none" strike="noStrike" kern="1200" cap="none" spc="0" normalizeH="0" baseline="0" noProof="0">
                <a:ln>
                  <a:noFill/>
                </a:ln>
                <a:solidFill>
                  <a:prstClr val="black"/>
                </a:solidFill>
                <a:effectLst/>
                <a:uLnTx/>
                <a:uFillTx/>
                <a:latin typeface="Arial"/>
                <a:ea typeface="+mn-ea"/>
                <a:cs typeface="+mn-cs"/>
              </a:rPr>
              <a:t>during a data inquiry investigation. </a:t>
            </a:r>
          </a:p>
          <a:p>
            <a:pPr marL="341313" marR="0" lvl="0" indent="-341313"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Determination of the acceptability of the documentation is made by the </a:t>
            </a:r>
            <a:r>
              <a:rPr kumimoji="0" lang="en-US" sz="1100" b="1" i="0" u="sng" strike="noStrike" kern="1200" cap="none" spc="0" normalizeH="0" baseline="0" noProof="0">
                <a:ln>
                  <a:noFill/>
                </a:ln>
                <a:solidFill>
                  <a:prstClr val="black"/>
                </a:solidFill>
                <a:effectLst/>
                <a:uLnTx/>
                <a:uFillTx/>
                <a:latin typeface="Arial"/>
                <a:ea typeface="+mn-ea"/>
                <a:cs typeface="+mn-cs"/>
              </a:rPr>
              <a:t>professional staff</a:t>
            </a:r>
            <a:r>
              <a:rPr kumimoji="0" lang="en-US" sz="1100" b="0" i="0" u="none" strike="noStrike" kern="1200" cap="none" spc="0" normalizeH="0" baseline="0" noProof="0">
                <a:ln>
                  <a:noFill/>
                </a:ln>
                <a:solidFill>
                  <a:prstClr val="black"/>
                </a:solidFill>
                <a:effectLst/>
                <a:uLnTx/>
                <a:uFillTx/>
                <a:latin typeface="Arial"/>
                <a:ea typeface="+mn-ea"/>
                <a:cs typeface="+mn-cs"/>
              </a:rPr>
              <a:t> conducting the investigation. </a:t>
            </a:r>
            <a:endParaRPr kumimoji="0" lang="en-US" sz="1100" b="1" i="0" u="none" strike="noStrike" kern="1200" cap="none" spc="0" normalizeH="0" baseline="0" noProof="0">
              <a:ln>
                <a:noFill/>
              </a:ln>
              <a:solidFill>
                <a:prstClr val="black"/>
              </a:solidFill>
              <a:effectLst/>
              <a:uLnTx/>
              <a:uFillTx/>
              <a:latin typeface="Arial"/>
              <a:ea typeface="+mn-ea"/>
              <a:cs typeface="+mn-cs"/>
            </a:endParaRPr>
          </a:p>
        </p:txBody>
      </p:sp>
      <p:sp>
        <p:nvSpPr>
          <p:cNvPr id="9" name="Rectangle 8">
            <a:extLst>
              <a:ext uri="{FF2B5EF4-FFF2-40B4-BE49-F238E27FC236}">
                <a16:creationId xmlns:a16="http://schemas.microsoft.com/office/drawing/2014/main" id="{8A42E2F7-3B1C-49F5-981D-70A5DFB35F0B}"/>
              </a:ext>
            </a:extLst>
          </p:cNvPr>
          <p:cNvSpPr/>
          <p:nvPr/>
        </p:nvSpPr>
        <p:spPr>
          <a:xfrm>
            <a:off x="685337" y="1283030"/>
            <a:ext cx="7510749" cy="1392689"/>
          </a:xfrm>
          <a:prstGeom prst="rect">
            <a:avLst/>
          </a:prstGeom>
        </p:spPr>
        <p:txBody>
          <a:bodyPr wrap="square">
            <a:spAutoFit/>
          </a:bodyPr>
          <a:lstStyle/>
          <a:p>
            <a:pPr marL="341313" marR="0" lvl="0" indent="-341313" algn="l" defTabSz="4572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en-US" sz="1100" b="1" i="0" u="none" strike="noStrike" kern="1200" cap="none" spc="0" normalizeH="0" baseline="0" noProof="0">
                <a:ln>
                  <a:noFill/>
                </a:ln>
                <a:solidFill>
                  <a:prstClr val="black"/>
                </a:solidFill>
                <a:effectLst/>
                <a:uLnTx/>
                <a:uFillTx/>
                <a:latin typeface="Arial"/>
                <a:ea typeface="+mn-ea"/>
                <a:cs typeface="+mn-cs"/>
              </a:rPr>
              <a:t>Documentation must be signed and dated by an authorized representative of the district. </a:t>
            </a:r>
            <a:endParaRPr lang="en-US" sz="1100" i="1">
              <a:solidFill>
                <a:prstClr val="black"/>
              </a:solidFill>
              <a:latin typeface="Arial"/>
            </a:endParaRPr>
          </a:p>
          <a:p>
            <a:pPr marL="341313" marR="0" lvl="0" indent="-341313" algn="l" defTabSz="4572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en-US" sz="1100" b="1" i="0" u="none" strike="noStrike" kern="1200" cap="none" spc="0" normalizeH="0" baseline="0" noProof="0">
                <a:ln>
                  <a:noFill/>
                </a:ln>
                <a:solidFill>
                  <a:prstClr val="black"/>
                </a:solidFill>
                <a:effectLst/>
                <a:uLnTx/>
                <a:uFillTx/>
                <a:latin typeface="Arial"/>
                <a:ea typeface="+mn-ea"/>
                <a:cs typeface="+mn-cs"/>
              </a:rPr>
              <a:t>Forms must be completed in BLUE/BLACK ink </a:t>
            </a:r>
            <a:r>
              <a:rPr kumimoji="0" lang="en-US" sz="1100" b="0" i="0" u="none" strike="noStrike" kern="1200" cap="none" spc="0" normalizeH="0" baseline="0" noProof="0">
                <a:ln>
                  <a:noFill/>
                </a:ln>
                <a:solidFill>
                  <a:prstClr val="black"/>
                </a:solidFill>
                <a:effectLst/>
                <a:uLnTx/>
                <a:uFillTx/>
                <a:latin typeface="Arial"/>
                <a:ea typeface="+mn-ea"/>
                <a:cs typeface="+mn-cs"/>
              </a:rPr>
              <a:t>with all required information </a:t>
            </a:r>
            <a:r>
              <a:rPr kumimoji="0" lang="en-US" sz="1100" b="1" i="0" u="sng" strike="noStrike" kern="1200" cap="none" spc="0" normalizeH="0" baseline="0" noProof="0">
                <a:ln>
                  <a:noFill/>
                </a:ln>
                <a:solidFill>
                  <a:prstClr val="black"/>
                </a:solidFill>
                <a:effectLst/>
                <a:uLnTx/>
                <a:uFillTx/>
                <a:latin typeface="Arial"/>
                <a:ea typeface="+mn-ea"/>
                <a:cs typeface="+mn-cs"/>
              </a:rPr>
              <a:t>AND</a:t>
            </a:r>
            <a:r>
              <a:rPr kumimoji="0" lang="en-US" sz="1100" b="1" i="0" u="none" strike="noStrike" kern="1200" cap="none" spc="0" normalizeH="0" baseline="0" noProof="0">
                <a:ln>
                  <a:noFill/>
                </a:ln>
                <a:solidFill>
                  <a:prstClr val="black"/>
                </a:solidFill>
                <a:effectLst/>
                <a:uLnTx/>
                <a:uFillTx/>
                <a:latin typeface="Arial"/>
                <a:ea typeface="+mn-ea"/>
                <a:cs typeface="+mn-cs"/>
              </a:rPr>
              <a:t> </a:t>
            </a:r>
            <a:r>
              <a:rPr kumimoji="0" lang="en-US" sz="1100" b="0" i="0" u="none" strike="noStrike" kern="1200" cap="none" spc="0" normalizeH="0" baseline="0" noProof="0">
                <a:ln>
                  <a:noFill/>
                </a:ln>
                <a:solidFill>
                  <a:prstClr val="black"/>
                </a:solidFill>
                <a:effectLst/>
                <a:uLnTx/>
                <a:uFillTx/>
                <a:latin typeface="Arial"/>
                <a:ea typeface="+mn-ea"/>
                <a:cs typeface="+mn-cs"/>
              </a:rPr>
              <a:t>signed by the administrator in charge of leavers or the campus principal. </a:t>
            </a:r>
            <a:r>
              <a:rPr kumimoji="0" lang="en-US" sz="1100" b="1" i="0" u="none" strike="noStrike" kern="1200" cap="none" spc="0" normalizeH="0" baseline="0" noProof="0">
                <a:ln>
                  <a:noFill/>
                </a:ln>
                <a:solidFill>
                  <a:srgbClr val="FF0000"/>
                </a:solidFill>
                <a:effectLst/>
                <a:uLnTx/>
                <a:uFillTx/>
                <a:latin typeface="Arial"/>
                <a:ea typeface="+mn-ea"/>
                <a:cs typeface="+mn-cs"/>
              </a:rPr>
              <a:t>NO COPIES OF SIGNATURES OR SIGNATURE STAMPS.</a:t>
            </a:r>
          </a:p>
          <a:p>
            <a:pPr marL="341313" marR="0" lvl="0" indent="-341313" algn="l" defTabSz="4572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en-US" sz="1100" b="1" i="0" u="none" strike="noStrike" kern="1200" cap="none" spc="0" normalizeH="0" baseline="0" noProof="0">
                <a:ln>
                  <a:noFill/>
                </a:ln>
                <a:solidFill>
                  <a:prstClr val="black"/>
                </a:solidFill>
                <a:effectLst/>
                <a:uLnTx/>
                <a:uFillTx/>
                <a:latin typeface="Arial"/>
                <a:ea typeface="+mn-ea"/>
                <a:cs typeface="+mn-cs"/>
              </a:rPr>
              <a:t>An original signature is not required on withdrawal forms received in the district by fax.  </a:t>
            </a:r>
            <a:r>
              <a:rPr kumimoji="0" lang="en-US" sz="1100" b="0" i="0" u="none" strike="noStrike" kern="1200" cap="none" spc="0" normalizeH="0" baseline="0" noProof="0">
                <a:ln>
                  <a:noFill/>
                </a:ln>
                <a:solidFill>
                  <a:prstClr val="black"/>
                </a:solidFill>
                <a:effectLst/>
                <a:uLnTx/>
                <a:uFillTx/>
                <a:latin typeface="Arial"/>
                <a:ea typeface="+mn-ea"/>
                <a:cs typeface="+mn-cs"/>
              </a:rPr>
              <a:t>Withdrawal forms received by e-mail </a:t>
            </a:r>
            <a:r>
              <a:rPr kumimoji="0" lang="en-US" sz="1100" b="1" i="0" u="sng" strike="noStrike" kern="1200" cap="none" spc="0" normalizeH="0" baseline="0" noProof="0">
                <a:ln>
                  <a:noFill/>
                </a:ln>
                <a:solidFill>
                  <a:prstClr val="black"/>
                </a:solidFill>
                <a:effectLst/>
                <a:uLnTx/>
                <a:uFillTx/>
                <a:latin typeface="Arial"/>
                <a:ea typeface="+mn-ea"/>
                <a:cs typeface="+mn-cs"/>
              </a:rPr>
              <a:t>DO NOT </a:t>
            </a:r>
            <a:r>
              <a:rPr kumimoji="0" lang="en-US" sz="1100" b="0" i="0" u="none" strike="noStrike" kern="1200" cap="none" spc="0" normalizeH="0" baseline="0" noProof="0">
                <a:ln>
                  <a:noFill/>
                </a:ln>
                <a:solidFill>
                  <a:prstClr val="black"/>
                </a:solidFill>
                <a:effectLst/>
                <a:uLnTx/>
                <a:uFillTx/>
                <a:latin typeface="Arial"/>
                <a:ea typeface="+mn-ea"/>
                <a:cs typeface="+mn-cs"/>
              </a:rPr>
              <a:t>need to be signed by the parent/guardian or qualified student</a:t>
            </a:r>
            <a:r>
              <a:rPr kumimoji="0" lang="en-US" sz="1100" b="1" i="0" u="none" strike="noStrike" kern="1200" cap="none" spc="0" normalizeH="0" baseline="0" noProof="0">
                <a:ln>
                  <a:noFill/>
                </a:ln>
                <a:solidFill>
                  <a:prstClr val="black"/>
                </a:solidFill>
                <a:effectLst/>
                <a:uLnTx/>
                <a:uFillTx/>
                <a:latin typeface="Arial"/>
                <a:ea typeface="+mn-ea"/>
                <a:cs typeface="+mn-cs"/>
              </a:rPr>
              <a:t>. </a:t>
            </a:r>
          </a:p>
          <a:p>
            <a:pPr marL="341313" marR="0" lvl="0" indent="-341313" algn="l" defTabSz="457200" rtl="0" eaLnBrk="1" fontAlgn="auto" latinLnBrk="0" hangingPunct="1">
              <a:lnSpc>
                <a:spcPct val="100000"/>
              </a:lnSpc>
              <a:spcBef>
                <a:spcPts val="300"/>
              </a:spcBef>
              <a:spcAft>
                <a:spcPts val="0"/>
              </a:spcAft>
              <a:buClrTx/>
              <a:buSzTx/>
              <a:buFont typeface="Wingdings" panose="05000000000000000000" pitchFamily="2" charset="2"/>
              <a:buChar char="q"/>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Written documentation of oral statements made in person or by telephone by the parent/guardian or qualified student is </a:t>
            </a:r>
            <a:r>
              <a:rPr kumimoji="0" lang="en-US" sz="1100" b="1" i="0" u="sng" strike="noStrike" kern="1200" cap="none" spc="0" normalizeH="0" baseline="0" noProof="0">
                <a:ln>
                  <a:noFill/>
                </a:ln>
                <a:solidFill>
                  <a:prstClr val="black"/>
                </a:solidFill>
                <a:effectLst/>
                <a:uLnTx/>
                <a:uFillTx/>
                <a:latin typeface="Arial"/>
                <a:ea typeface="+mn-ea"/>
                <a:cs typeface="+mn-cs"/>
              </a:rPr>
              <a:t>acceptable in SOME situations </a:t>
            </a:r>
            <a:r>
              <a:rPr kumimoji="0" lang="en-US" sz="1100" b="0" i="0" u="none" strike="noStrike" kern="1200" cap="none" spc="0" normalizeH="0" baseline="0" noProof="0">
                <a:ln>
                  <a:noFill/>
                </a:ln>
                <a:solidFill>
                  <a:prstClr val="black"/>
                </a:solidFill>
                <a:effectLst/>
                <a:uLnTx/>
                <a:uFillTx/>
                <a:latin typeface="Arial"/>
                <a:ea typeface="+mn-ea"/>
                <a:cs typeface="+mn-cs"/>
              </a:rPr>
              <a:t>if it is signed and dated by the district representative. </a:t>
            </a:r>
            <a:endParaRPr kumimoji="0" lang="en-US" sz="1100" b="1" i="0" u="none" strike="noStrike" kern="1200" cap="none" spc="0" normalizeH="0" baseline="0" noProof="0">
              <a:ln>
                <a:noFill/>
              </a:ln>
              <a:solidFill>
                <a:prstClr val="black"/>
              </a:solidFill>
              <a:effectLst/>
              <a:uLnTx/>
              <a:uFillTx/>
              <a:latin typeface="Arial"/>
              <a:ea typeface="+mn-ea"/>
              <a:cs typeface="+mn-cs"/>
            </a:endParaRPr>
          </a:p>
        </p:txBody>
      </p:sp>
      <p:sp>
        <p:nvSpPr>
          <p:cNvPr id="12" name="TextBox 11">
            <a:extLst>
              <a:ext uri="{FF2B5EF4-FFF2-40B4-BE49-F238E27FC236}">
                <a16:creationId xmlns:a16="http://schemas.microsoft.com/office/drawing/2014/main" id="{B3B49ED5-8680-4F8D-959E-F430160FBE13}"/>
              </a:ext>
            </a:extLst>
          </p:cNvPr>
          <p:cNvSpPr txBox="1"/>
          <p:nvPr/>
        </p:nvSpPr>
        <p:spPr>
          <a:xfrm>
            <a:off x="609960" y="1017241"/>
            <a:ext cx="2375971"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A2B9"/>
                </a:solidFill>
                <a:effectLst/>
                <a:uLnTx/>
                <a:uFillTx/>
                <a:latin typeface="Arial"/>
                <a:ea typeface="+mn-ea"/>
                <a:cs typeface="+mn-cs"/>
              </a:rPr>
              <a:t>Signatures on Documentation</a:t>
            </a:r>
          </a:p>
        </p:txBody>
      </p:sp>
      <p:sp>
        <p:nvSpPr>
          <p:cNvPr id="15" name="Rectangle 14">
            <a:extLst>
              <a:ext uri="{FF2B5EF4-FFF2-40B4-BE49-F238E27FC236}">
                <a16:creationId xmlns:a16="http://schemas.microsoft.com/office/drawing/2014/main" id="{A80860A1-E958-4CE5-9709-7862A6EABB18}"/>
              </a:ext>
            </a:extLst>
          </p:cNvPr>
          <p:cNvSpPr/>
          <p:nvPr/>
        </p:nvSpPr>
        <p:spPr>
          <a:xfrm>
            <a:off x="685337" y="4373741"/>
            <a:ext cx="6578615" cy="430887"/>
          </a:xfrm>
          <a:prstGeom prst="rect">
            <a:avLst/>
          </a:prstGeom>
        </p:spPr>
        <p:txBody>
          <a:bodyPr wrap="square">
            <a:spAutoFit/>
          </a:bodyPr>
          <a:lstStyle/>
          <a:p>
            <a:pPr marL="341313" marR="0" lvl="0" indent="-341313"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100" b="1" i="0" u="none" strike="noStrike" kern="1200" cap="none" spc="0" normalizeH="0" baseline="0" noProof="0">
                <a:ln>
                  <a:noFill/>
                </a:ln>
                <a:solidFill>
                  <a:prstClr val="black"/>
                </a:solidFill>
                <a:effectLst/>
                <a:uLnTx/>
                <a:uFillTx/>
                <a:latin typeface="Arial"/>
                <a:ea typeface="+mn-ea"/>
                <a:cs typeface="+mn-cs"/>
              </a:rPr>
              <a:t>Withdrawal documentation shall be considered INCOMPLETE without a date, signature, and destination. </a:t>
            </a:r>
          </a:p>
        </p:txBody>
      </p:sp>
      <p:sp>
        <p:nvSpPr>
          <p:cNvPr id="16" name="TextBox 15">
            <a:extLst>
              <a:ext uri="{FF2B5EF4-FFF2-40B4-BE49-F238E27FC236}">
                <a16:creationId xmlns:a16="http://schemas.microsoft.com/office/drawing/2014/main" id="{765B8EB9-005C-4A85-8A42-354251311229}"/>
              </a:ext>
            </a:extLst>
          </p:cNvPr>
          <p:cNvSpPr txBox="1"/>
          <p:nvPr/>
        </p:nvSpPr>
        <p:spPr>
          <a:xfrm>
            <a:off x="685337" y="4078393"/>
            <a:ext cx="2587568"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A2B9"/>
                </a:solidFill>
                <a:effectLst/>
                <a:uLnTx/>
                <a:uFillTx/>
                <a:latin typeface="Arial"/>
                <a:ea typeface="+mn-ea"/>
                <a:cs typeface="+mn-cs"/>
              </a:rPr>
              <a:t>Completeness of Documentation</a:t>
            </a:r>
          </a:p>
        </p:txBody>
      </p:sp>
      <p:sp>
        <p:nvSpPr>
          <p:cNvPr id="19" name="TextBox 18">
            <a:extLst>
              <a:ext uri="{FF2B5EF4-FFF2-40B4-BE49-F238E27FC236}">
                <a16:creationId xmlns:a16="http://schemas.microsoft.com/office/drawing/2014/main" id="{A2D66DFA-FED6-475A-BB55-362C7607D0E8}"/>
              </a:ext>
            </a:extLst>
          </p:cNvPr>
          <p:cNvSpPr txBox="1"/>
          <p:nvPr/>
        </p:nvSpPr>
        <p:spPr>
          <a:xfrm>
            <a:off x="685337" y="4975001"/>
            <a:ext cx="2672526"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67A2B9"/>
                </a:solidFill>
                <a:effectLst/>
                <a:uLnTx/>
                <a:uFillTx/>
                <a:latin typeface="Arial"/>
                <a:ea typeface="+mn-ea"/>
                <a:cs typeface="+mn-cs"/>
              </a:rPr>
              <a:t>Changing Leaver – Reason Codes</a:t>
            </a:r>
          </a:p>
        </p:txBody>
      </p:sp>
      <p:sp>
        <p:nvSpPr>
          <p:cNvPr id="20" name="Rectangle 19">
            <a:extLst>
              <a:ext uri="{FF2B5EF4-FFF2-40B4-BE49-F238E27FC236}">
                <a16:creationId xmlns:a16="http://schemas.microsoft.com/office/drawing/2014/main" id="{8D0F8456-2CA5-437B-A5B9-72D443715228}"/>
              </a:ext>
            </a:extLst>
          </p:cNvPr>
          <p:cNvSpPr/>
          <p:nvPr/>
        </p:nvSpPr>
        <p:spPr>
          <a:xfrm>
            <a:off x="786063" y="5242612"/>
            <a:ext cx="6508652" cy="1031051"/>
          </a:xfrm>
          <a:prstGeom prst="rect">
            <a:avLst/>
          </a:prstGeom>
        </p:spPr>
        <p:txBody>
          <a:bodyPr wrap="square">
            <a:spAutoFit/>
          </a:bodyPr>
          <a:lstStyle/>
          <a:p>
            <a:pPr marL="341313" marR="0" lvl="0" indent="-341313"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100" b="1" i="0" u="sng" strike="noStrike" kern="1200" cap="none" spc="0" normalizeH="0" baseline="0" noProof="0">
                <a:ln>
                  <a:noFill/>
                </a:ln>
                <a:solidFill>
                  <a:prstClr val="black"/>
                </a:solidFill>
                <a:effectLst/>
                <a:uLnTx/>
                <a:uFillTx/>
                <a:latin typeface="Arial"/>
                <a:ea typeface="+mn-ea"/>
                <a:cs typeface="+mn-cs"/>
              </a:rPr>
              <a:t>Merits of leaver documentation are assessed at the time the documentation is requested </a:t>
            </a:r>
            <a:r>
              <a:rPr kumimoji="0" lang="en-US" sz="1100" b="0" i="0" u="none" strike="noStrike" kern="1200" cap="none" spc="0" normalizeH="0" baseline="0" noProof="0">
                <a:ln>
                  <a:noFill/>
                </a:ln>
                <a:solidFill>
                  <a:prstClr val="black"/>
                </a:solidFill>
                <a:effectLst/>
                <a:uLnTx/>
                <a:uFillTx/>
                <a:latin typeface="Arial"/>
                <a:ea typeface="+mn-ea"/>
                <a:cs typeface="+mn-cs"/>
              </a:rPr>
              <a:t>during a data inquiry investigation. </a:t>
            </a:r>
            <a:endParaRPr kumimoji="0" lang="en-US" sz="1100" b="0" i="1" u="none" strike="noStrike" kern="1200" cap="none" spc="0" normalizeH="0" baseline="0" noProof="0">
              <a:ln>
                <a:noFill/>
              </a:ln>
              <a:solidFill>
                <a:prstClr val="black"/>
              </a:solidFill>
              <a:effectLst/>
              <a:uLnTx/>
              <a:uFillTx/>
              <a:latin typeface="Arial"/>
              <a:ea typeface="+mn-ea"/>
              <a:cs typeface="+mn-cs"/>
            </a:endParaRPr>
          </a:p>
          <a:p>
            <a:pPr marL="341313" marR="0" lvl="0" indent="-341313" algn="l" defTabSz="4572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Determination of the acceptability of the documentation is made by the </a:t>
            </a:r>
            <a:r>
              <a:rPr kumimoji="0" lang="en-US" sz="1100" b="1" i="0" u="sng" strike="noStrike" kern="1200" cap="none" spc="0" normalizeH="0" baseline="0" noProof="0">
                <a:ln>
                  <a:noFill/>
                </a:ln>
                <a:solidFill>
                  <a:prstClr val="black"/>
                </a:solidFill>
                <a:effectLst/>
                <a:uLnTx/>
                <a:uFillTx/>
                <a:latin typeface="Arial"/>
                <a:ea typeface="+mn-ea"/>
                <a:cs typeface="+mn-cs"/>
              </a:rPr>
              <a:t>professional staff</a:t>
            </a:r>
            <a:r>
              <a:rPr kumimoji="0" lang="en-US" sz="1100" b="0" i="0" u="none" strike="noStrike" kern="1200" cap="none" spc="0" normalizeH="0" baseline="0" noProof="0">
                <a:ln>
                  <a:noFill/>
                </a:ln>
                <a:solidFill>
                  <a:prstClr val="black"/>
                </a:solidFill>
                <a:effectLst/>
                <a:uLnTx/>
                <a:uFillTx/>
                <a:latin typeface="Arial"/>
                <a:ea typeface="+mn-ea"/>
                <a:cs typeface="+mn-cs"/>
              </a:rPr>
              <a:t> conducting the investigation. </a:t>
            </a:r>
            <a:endParaRPr kumimoji="0" lang="en-US" sz="1100" b="1" i="0" u="none" strike="noStrike" kern="1200" cap="none" spc="0" normalizeH="0" baseline="0" noProof="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0000"/>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40F73113-EF51-4110-8752-4AF002B5B0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5136" y="4638736"/>
            <a:ext cx="1289697" cy="1289697"/>
          </a:xfrm>
          <a:prstGeom prst="rect">
            <a:avLst/>
          </a:prstGeom>
        </p:spPr>
      </p:pic>
    </p:spTree>
    <p:extLst>
      <p:ext uri="{BB962C8B-B14F-4D97-AF65-F5344CB8AC3E}">
        <p14:creationId xmlns:p14="http://schemas.microsoft.com/office/powerpoint/2010/main" val="4776333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24742" y="368938"/>
            <a:ext cx="7449475"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67A2B9"/>
                </a:solidFill>
                <a:effectLst/>
                <a:uLnTx/>
                <a:uFillTx/>
                <a:latin typeface="Arial" panose="020B0604020202020204" pitchFamily="34" charset="0"/>
                <a:cs typeface="Arial" panose="020B0604020202020204" pitchFamily="34" charset="0"/>
              </a:rPr>
              <a:t>Leaver Forms – Required Documents</a:t>
            </a:r>
          </a:p>
        </p:txBody>
      </p:sp>
      <p:graphicFrame>
        <p:nvGraphicFramePr>
          <p:cNvPr id="9" name="Diagram 8"/>
          <p:cNvGraphicFramePr/>
          <p:nvPr/>
        </p:nvGraphicFramePr>
        <p:xfrm>
          <a:off x="3284964" y="7696200"/>
          <a:ext cx="649319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526C3139-6DBE-4681-96C9-FB4B25F81B96}"/>
              </a:ext>
            </a:extLst>
          </p:cNvPr>
          <p:cNvPicPr>
            <a:picLocks noChangeAspect="1"/>
          </p:cNvPicPr>
          <p:nvPr/>
        </p:nvPicPr>
        <p:blipFill>
          <a:blip r:embed="rId8"/>
          <a:stretch>
            <a:fillRect/>
          </a:stretch>
        </p:blipFill>
        <p:spPr>
          <a:xfrm>
            <a:off x="494226" y="1242060"/>
            <a:ext cx="3515848" cy="4662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BBAD4CE6-F867-4544-8881-F99F5932C81A}"/>
              </a:ext>
            </a:extLst>
          </p:cNvPr>
          <p:cNvPicPr>
            <a:picLocks noChangeAspect="1"/>
          </p:cNvPicPr>
          <p:nvPr/>
        </p:nvPicPr>
        <p:blipFill>
          <a:blip r:embed="rId9"/>
          <a:stretch>
            <a:fillRect/>
          </a:stretch>
        </p:blipFill>
        <p:spPr>
          <a:xfrm>
            <a:off x="4465320" y="1242059"/>
            <a:ext cx="3610277" cy="46622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262231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93DC6-686A-4CD4-B4E2-45B781A2C6F9}"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p:cNvSpPr/>
          <p:nvPr/>
        </p:nvSpPr>
        <p:spPr>
          <a:xfrm>
            <a:off x="533219" y="319023"/>
            <a:ext cx="6391493" cy="646331"/>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67A2B9"/>
                </a:solidFill>
                <a:effectLst/>
                <a:uLnTx/>
                <a:uFillTx/>
                <a:latin typeface="Arial" panose="020B0604020202020204" pitchFamily="34" charset="0"/>
                <a:cs typeface="Arial" panose="020B0604020202020204" pitchFamily="34" charset="0"/>
              </a:rPr>
              <a:t>Leaver Compliance Reviews</a:t>
            </a:r>
          </a:p>
        </p:txBody>
      </p:sp>
      <p:sp>
        <p:nvSpPr>
          <p:cNvPr id="7" name="TextBox 6"/>
          <p:cNvSpPr txBox="1"/>
          <p:nvPr/>
        </p:nvSpPr>
        <p:spPr>
          <a:xfrm>
            <a:off x="612929" y="1027760"/>
            <a:ext cx="1781257"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67A2B9"/>
                </a:solidFill>
                <a:effectLst/>
                <a:uLnTx/>
                <a:uFillTx/>
                <a:latin typeface="Arial"/>
                <a:ea typeface="+mn-ea"/>
                <a:cs typeface="+mn-cs"/>
              </a:rPr>
              <a:t>Leaver Reviews</a:t>
            </a:r>
          </a:p>
        </p:txBody>
      </p:sp>
      <p:graphicFrame>
        <p:nvGraphicFramePr>
          <p:cNvPr id="10" name="Diagram 9"/>
          <p:cNvGraphicFramePr/>
          <p:nvPr>
            <p:extLst>
              <p:ext uri="{D42A27DB-BD31-4B8C-83A1-F6EECF244321}">
                <p14:modId xmlns:p14="http://schemas.microsoft.com/office/powerpoint/2010/main" val="4220036383"/>
              </p:ext>
            </p:extLst>
          </p:nvPr>
        </p:nvGraphicFramePr>
        <p:xfrm>
          <a:off x="452946" y="2753504"/>
          <a:ext cx="7336328" cy="3040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12929" y="2360414"/>
            <a:ext cx="3749744"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67A2B9"/>
                </a:solidFill>
                <a:effectLst/>
                <a:uLnTx/>
                <a:uFillTx/>
                <a:latin typeface="Arial"/>
                <a:ea typeface="+mn-ea"/>
                <a:cs typeface="+mn-cs"/>
              </a:rPr>
              <a:t>The FSC Leaver Review Process</a:t>
            </a:r>
            <a:endParaRPr kumimoji="0" lang="en-US" sz="1800" b="0" i="0" u="none" strike="noStrike" kern="1200" cap="none" spc="0" normalizeH="0" baseline="0" noProof="0">
              <a:ln>
                <a:noFill/>
              </a:ln>
              <a:solidFill>
                <a:srgbClr val="67A2B9"/>
              </a:solidFill>
              <a:effectLst/>
              <a:uLnTx/>
              <a:uFillTx/>
              <a:latin typeface="Arial"/>
              <a:ea typeface="+mn-ea"/>
              <a:cs typeface="+mn-cs"/>
            </a:endParaRPr>
          </a:p>
        </p:txBody>
      </p:sp>
      <p:sp>
        <p:nvSpPr>
          <p:cNvPr id="11" name="TextBox 10"/>
          <p:cNvSpPr txBox="1"/>
          <p:nvPr/>
        </p:nvSpPr>
        <p:spPr>
          <a:xfrm>
            <a:off x="612929" y="1428361"/>
            <a:ext cx="6904023" cy="73866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latin typeface="Arial"/>
                <a:ea typeface="+mn-ea"/>
                <a:cs typeface="+mn-cs"/>
              </a:rPr>
              <a:t>FSC will review campus leaver records for grades 7-12 each fall. More detailed information is in the </a:t>
            </a:r>
            <a:r>
              <a:rPr lang="en-US" sz="1400">
                <a:latin typeface="Arial"/>
              </a:rPr>
              <a:t>2022</a:t>
            </a:r>
            <a:r>
              <a:rPr kumimoji="0" lang="en-US" sz="1400" b="0" i="0" u="none" strike="noStrike" kern="1200" cap="none" spc="0" normalizeH="0" baseline="0" noProof="0">
                <a:ln>
                  <a:noFill/>
                </a:ln>
                <a:effectLst/>
                <a:uLnTx/>
                <a:uFillTx/>
                <a:latin typeface="Arial"/>
                <a:ea typeface="+mn-ea"/>
                <a:cs typeface="+mn-cs"/>
              </a:rPr>
              <a:t> – </a:t>
            </a:r>
            <a:r>
              <a:rPr lang="en-US" sz="1400">
                <a:latin typeface="Arial"/>
              </a:rPr>
              <a:t>2023</a:t>
            </a:r>
            <a:r>
              <a:rPr kumimoji="0" lang="en-US" sz="1400" b="0" i="0" u="none" strike="noStrike" kern="1200" cap="none" spc="0" normalizeH="0" baseline="0" noProof="0">
                <a:ln>
                  <a:noFill/>
                </a:ln>
                <a:effectLst/>
                <a:uLnTx/>
                <a:uFillTx/>
                <a:latin typeface="Arial"/>
                <a:ea typeface="+mn-ea"/>
                <a:cs typeface="+mn-cs"/>
              </a:rPr>
              <a:t> Federal/State Reporting and Attendance Procedures Manual.</a:t>
            </a:r>
          </a:p>
        </p:txBody>
      </p:sp>
    </p:spTree>
    <p:extLst>
      <p:ext uri="{BB962C8B-B14F-4D97-AF65-F5344CB8AC3E}">
        <p14:creationId xmlns:p14="http://schemas.microsoft.com/office/powerpoint/2010/main" val="4005767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370F-3CD9-4BDC-9B7E-EF3E88365466}"/>
              </a:ext>
            </a:extLst>
          </p:cNvPr>
          <p:cNvSpPr>
            <a:spLocks noGrp="1"/>
          </p:cNvSpPr>
          <p:nvPr>
            <p:ph type="title"/>
          </p:nvPr>
        </p:nvSpPr>
        <p:spPr>
          <a:xfrm>
            <a:off x="457200" y="274638"/>
            <a:ext cx="8686800" cy="1143000"/>
          </a:xfrm>
        </p:spPr>
        <p:txBody>
          <a:bodyPr>
            <a:normAutofit/>
          </a:bodyPr>
          <a:lstStyle/>
          <a:p>
            <a:r>
              <a:rPr lang="en-US" sz="3200" b="1">
                <a:latin typeface="Arial" panose="020B0604020202020204" pitchFamily="34" charset="0"/>
                <a:cs typeface="Arial" panose="020B0604020202020204" pitchFamily="34" charset="0"/>
              </a:rPr>
              <a:t>Best Practices for Campus Leaver Contacts</a:t>
            </a:r>
          </a:p>
        </p:txBody>
      </p:sp>
      <p:sp>
        <p:nvSpPr>
          <p:cNvPr id="6" name="Content Placeholder 5">
            <a:extLst>
              <a:ext uri="{FF2B5EF4-FFF2-40B4-BE49-F238E27FC236}">
                <a16:creationId xmlns:a16="http://schemas.microsoft.com/office/drawing/2014/main" id="{90545862-DEA5-4932-B6F1-1C4A69395589}"/>
              </a:ext>
            </a:extLst>
          </p:cNvPr>
          <p:cNvSpPr>
            <a:spLocks noGrp="1"/>
          </p:cNvSpPr>
          <p:nvPr>
            <p:ph idx="1"/>
          </p:nvPr>
        </p:nvSpPr>
        <p:spPr>
          <a:xfrm>
            <a:off x="585536" y="1828800"/>
            <a:ext cx="7708232" cy="3697705"/>
          </a:xfrm>
        </p:spPr>
        <p:txBody>
          <a:bodyPr>
            <a:normAutofit/>
          </a:bodyPr>
          <a:lstStyle/>
          <a:p>
            <a:pPr marL="457200" indent="-457200">
              <a:buFont typeface="+mj-lt"/>
              <a:buAutoNum type="arabicPeriod"/>
            </a:pPr>
            <a:r>
              <a:rPr lang="en-US" sz="1600">
                <a:solidFill>
                  <a:schemeClr val="tx1">
                    <a:lumMod val="95000"/>
                    <a:lumOff val="5000"/>
                  </a:schemeClr>
                </a:solidFill>
              </a:rPr>
              <a:t>Attend FSC </a:t>
            </a:r>
            <a:r>
              <a:rPr lang="en-US" sz="1600" b="1">
                <a:solidFill>
                  <a:schemeClr val="tx1">
                    <a:lumMod val="95000"/>
                    <a:lumOff val="5000"/>
                  </a:schemeClr>
                </a:solidFill>
              </a:rPr>
              <a:t>PEIMS Leaver Training </a:t>
            </a:r>
            <a:r>
              <a:rPr lang="en-US" sz="1600">
                <a:solidFill>
                  <a:schemeClr val="tx1">
                    <a:lumMod val="95000"/>
                    <a:lumOff val="5000"/>
                  </a:schemeClr>
                </a:solidFill>
              </a:rPr>
              <a:t>each year.</a:t>
            </a:r>
          </a:p>
          <a:p>
            <a:pPr marL="457200" indent="-457200">
              <a:buFont typeface="+mj-lt"/>
              <a:buAutoNum type="arabicPeriod"/>
            </a:pPr>
            <a:r>
              <a:rPr lang="en-US" sz="1600">
                <a:solidFill>
                  <a:schemeClr val="tx1">
                    <a:lumMod val="95000"/>
                    <a:lumOff val="5000"/>
                  </a:schemeClr>
                </a:solidFill>
              </a:rPr>
              <a:t>Use the </a:t>
            </a:r>
            <a:r>
              <a:rPr lang="en-US" sz="1600" b="1">
                <a:solidFill>
                  <a:schemeClr val="tx1">
                    <a:lumMod val="95000"/>
                    <a:lumOff val="5000"/>
                  </a:schemeClr>
                </a:solidFill>
              </a:rPr>
              <a:t>district- approved forms </a:t>
            </a:r>
            <a:r>
              <a:rPr lang="en-US" sz="1600">
                <a:solidFill>
                  <a:schemeClr val="tx1">
                    <a:lumMod val="95000"/>
                    <a:lumOff val="5000"/>
                  </a:schemeClr>
                </a:solidFill>
              </a:rPr>
              <a:t>from the Federal and State Compliance website. Download new forms each year.</a:t>
            </a:r>
          </a:p>
          <a:p>
            <a:pPr marL="457200" indent="-457200">
              <a:buFont typeface="+mj-lt"/>
              <a:buAutoNum type="arabicPeriod"/>
            </a:pPr>
            <a:r>
              <a:rPr lang="en-US" sz="1600">
                <a:solidFill>
                  <a:schemeClr val="tx1">
                    <a:lumMod val="95000"/>
                    <a:lumOff val="5000"/>
                  </a:schemeClr>
                </a:solidFill>
              </a:rPr>
              <a:t>Establish and implement a system for leaver coding and maintaining supporting documentation.</a:t>
            </a:r>
          </a:p>
          <a:p>
            <a:pPr marL="457200" indent="-457200">
              <a:buFont typeface="+mj-lt"/>
              <a:buAutoNum type="arabicPeriod"/>
            </a:pPr>
            <a:r>
              <a:rPr lang="en-US" sz="1600">
                <a:solidFill>
                  <a:schemeClr val="tx1">
                    <a:lumMod val="95000"/>
                    <a:lumOff val="5000"/>
                  </a:schemeClr>
                </a:solidFill>
              </a:rPr>
              <a:t>Read and follow guidance in </a:t>
            </a:r>
            <a:r>
              <a:rPr lang="en-US" sz="1600" b="1">
                <a:solidFill>
                  <a:schemeClr val="tx1">
                    <a:lumMod val="95000"/>
                    <a:lumOff val="5000"/>
                  </a:schemeClr>
                </a:solidFill>
              </a:rPr>
              <a:t>TSDS Web-Enabled Data Standards (TWEDS)</a:t>
            </a:r>
            <a:r>
              <a:rPr lang="en-US" sz="1600">
                <a:solidFill>
                  <a:schemeClr val="tx1">
                    <a:lumMod val="95000"/>
                    <a:lumOff val="5000"/>
                  </a:schemeClr>
                </a:solidFill>
              </a:rPr>
              <a:t>. See handout with instructions for downloading the documents.</a:t>
            </a:r>
          </a:p>
          <a:p>
            <a:pPr marL="457200" indent="-457200">
              <a:buFont typeface="+mj-lt"/>
              <a:buAutoNum type="arabicPeriod"/>
            </a:pPr>
            <a:r>
              <a:rPr lang="en-US" sz="1600">
                <a:solidFill>
                  <a:schemeClr val="tx1">
                    <a:lumMod val="95000"/>
                    <a:lumOff val="5000"/>
                  </a:schemeClr>
                </a:solidFill>
              </a:rPr>
              <a:t>Review and following Best Practices in </a:t>
            </a:r>
            <a:r>
              <a:rPr lang="en-US" sz="1600" b="1">
                <a:solidFill>
                  <a:schemeClr val="tx1">
                    <a:lumMod val="95000"/>
                    <a:lumOff val="5000"/>
                  </a:schemeClr>
                </a:solidFill>
              </a:rPr>
              <a:t>State/Reporting and Attendance Procedures Manual</a:t>
            </a:r>
            <a:r>
              <a:rPr lang="en-US" sz="1600">
                <a:solidFill>
                  <a:schemeClr val="tx1">
                    <a:lumMod val="95000"/>
                    <a:lumOff val="5000"/>
                  </a:schemeClr>
                </a:solidFill>
              </a:rPr>
              <a:t>.</a:t>
            </a:r>
          </a:p>
          <a:p>
            <a:pPr marL="457200" indent="-457200">
              <a:buFont typeface="+mj-lt"/>
              <a:buAutoNum type="arabicPeriod"/>
            </a:pPr>
            <a:r>
              <a:rPr lang="en-US" sz="1600">
                <a:solidFill>
                  <a:schemeClr val="tx1">
                    <a:lumMod val="95000"/>
                    <a:lumOff val="5000"/>
                  </a:schemeClr>
                </a:solidFill>
              </a:rPr>
              <a:t>Review </a:t>
            </a:r>
            <a:r>
              <a:rPr lang="en-US" sz="1600" b="1">
                <a:solidFill>
                  <a:schemeClr val="tx1">
                    <a:lumMod val="95000"/>
                    <a:lumOff val="5000"/>
                  </a:schemeClr>
                </a:solidFill>
              </a:rPr>
              <a:t>HISD Connect</a:t>
            </a:r>
            <a:r>
              <a:rPr lang="en-US" sz="1600">
                <a:solidFill>
                  <a:schemeClr val="tx1">
                    <a:lumMod val="95000"/>
                    <a:lumOff val="5000"/>
                  </a:schemeClr>
                </a:solidFill>
              </a:rPr>
              <a:t>, </a:t>
            </a:r>
            <a:r>
              <a:rPr lang="en-US" sz="1600" b="1" err="1">
                <a:solidFill>
                  <a:schemeClr val="tx1">
                    <a:lumMod val="95000"/>
                    <a:lumOff val="5000"/>
                  </a:schemeClr>
                </a:solidFill>
              </a:rPr>
              <a:t>OnDataSuite</a:t>
            </a:r>
            <a:r>
              <a:rPr lang="en-US" sz="1600" b="1">
                <a:solidFill>
                  <a:schemeClr val="tx1">
                    <a:lumMod val="95000"/>
                    <a:lumOff val="5000"/>
                  </a:schemeClr>
                </a:solidFill>
              </a:rPr>
              <a:t> </a:t>
            </a:r>
            <a:r>
              <a:rPr lang="en-US" sz="1600">
                <a:solidFill>
                  <a:schemeClr val="tx1">
                    <a:lumMod val="95000"/>
                    <a:lumOff val="5000"/>
                  </a:schemeClr>
                </a:solidFill>
              </a:rPr>
              <a:t>and </a:t>
            </a:r>
            <a:r>
              <a:rPr lang="en-US" sz="1600" b="1">
                <a:solidFill>
                  <a:schemeClr val="tx1">
                    <a:lumMod val="95000"/>
                    <a:lumOff val="5000"/>
                  </a:schemeClr>
                </a:solidFill>
              </a:rPr>
              <a:t>TSDS Fall PEIMS First Submission</a:t>
            </a:r>
            <a:r>
              <a:rPr lang="en-US" sz="1600">
                <a:solidFill>
                  <a:schemeClr val="tx1">
                    <a:lumMod val="95000"/>
                    <a:lumOff val="5000"/>
                  </a:schemeClr>
                </a:solidFill>
              </a:rPr>
              <a:t> reports for accuracy and reasonableness. Correct all data prior to the campus data entry deadline.</a:t>
            </a:r>
          </a:p>
          <a:p>
            <a:pPr marL="457200" indent="-457200">
              <a:buFont typeface="+mj-lt"/>
              <a:buAutoNum type="arabicPeriod"/>
            </a:pPr>
            <a:r>
              <a:rPr lang="en-US" sz="1600">
                <a:solidFill>
                  <a:schemeClr val="tx1">
                    <a:lumMod val="95000"/>
                    <a:lumOff val="5000"/>
                  </a:schemeClr>
                </a:solidFill>
              </a:rPr>
              <a:t>Contact your Federal and State Compliance representative with questions. </a:t>
            </a:r>
          </a:p>
          <a:p>
            <a:pPr marL="457188" lvl="1" indent="0">
              <a:buNone/>
            </a:pPr>
            <a:endParaRPr lang="en-US"/>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57559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a:solidFill>
                  <a:srgbClr val="14376E"/>
                </a:solidFill>
                <a:effectLst>
                  <a:outerShdw blurRad="38100" dist="38100" dir="2700000" algn="tl">
                    <a:srgbClr val="C0C0C0"/>
                  </a:outerShdw>
                </a:effectLst>
                <a:latin typeface="Calibri" panose="020F0502020204030204" pitchFamily="34" charset="0"/>
                <a:ea typeface="ＭＳ Ｐゴシック" charset="-128"/>
              </a:rPr>
            </a:br>
            <a:r>
              <a:rPr lang="en-US" sz="4900" b="1">
                <a:effectLst>
                  <a:outerShdw blurRad="38100" dist="38100" dir="2700000" algn="tl">
                    <a:srgbClr val="C0C0C0"/>
                  </a:outerShdw>
                </a:effectLst>
                <a:latin typeface="Calibri" panose="020F0502020204030204" pitchFamily="34" charset="0"/>
                <a:ea typeface="ＭＳ Ｐゴシック" charset="-128"/>
              </a:rPr>
              <a:t>Objectives</a:t>
            </a:r>
            <a:br>
              <a:rPr lang="en-US" b="1">
                <a:solidFill>
                  <a:srgbClr val="14376E"/>
                </a:solidFill>
                <a:effectLst>
                  <a:outerShdw blurRad="38100" dist="38100" dir="2700000" algn="tl">
                    <a:srgbClr val="C0C0C0"/>
                  </a:outerShdw>
                </a:effectLst>
                <a:ea typeface="ＭＳ Ｐゴシック" charset="-128"/>
              </a:rPr>
            </a:br>
            <a:endParaRPr lang="en-US"/>
          </a:p>
        </p:txBody>
      </p:sp>
      <p:sp>
        <p:nvSpPr>
          <p:cNvPr id="3" name="Content Placeholder 2"/>
          <p:cNvSpPr>
            <a:spLocks noGrp="1"/>
          </p:cNvSpPr>
          <p:nvPr>
            <p:ph idx="1"/>
          </p:nvPr>
        </p:nvSpPr>
        <p:spPr/>
        <p:txBody>
          <a:bodyPr>
            <a:normAutofit/>
          </a:bodyPr>
          <a:lstStyle/>
          <a:p>
            <a:r>
              <a:rPr lang="en-US" sz="2400">
                <a:latin typeface="Calibri" panose="020F0502020204030204" pitchFamily="34" charset="0"/>
              </a:rPr>
              <a:t>Participants will be provided with an overview of Opening School Day Procedures:</a:t>
            </a:r>
          </a:p>
          <a:p>
            <a:pPr lvl="1"/>
            <a:r>
              <a:rPr lang="en-US" sz="2400">
                <a:latin typeface="Calibri" panose="020F0502020204030204" pitchFamily="34" charset="0"/>
              </a:rPr>
              <a:t>Enrollment</a:t>
            </a:r>
          </a:p>
          <a:p>
            <a:pPr lvl="1"/>
            <a:r>
              <a:rPr lang="en-US" sz="2400">
                <a:latin typeface="Calibri" panose="020F0502020204030204" pitchFamily="34" charset="0"/>
              </a:rPr>
              <a:t>Membership</a:t>
            </a:r>
          </a:p>
          <a:p>
            <a:pPr lvl="1"/>
            <a:r>
              <a:rPr lang="en-US" sz="2400">
                <a:latin typeface="Calibri" panose="020F0502020204030204" pitchFamily="34" charset="0"/>
              </a:rPr>
              <a:t>Attendance</a:t>
            </a:r>
          </a:p>
          <a:p>
            <a:pPr lvl="1"/>
            <a:r>
              <a:rPr lang="en-US" sz="2400">
                <a:latin typeface="Calibri" panose="020F0502020204030204" pitchFamily="34" charset="0"/>
              </a:rPr>
              <a:t>TSDS Unique ID</a:t>
            </a:r>
          </a:p>
          <a:p>
            <a:pPr lvl="1"/>
            <a:r>
              <a:rPr lang="en-US" sz="2400">
                <a:latin typeface="Calibri" panose="020F0502020204030204" pitchFamily="34" charset="0"/>
              </a:rPr>
              <a:t>Scheduling</a:t>
            </a:r>
          </a:p>
          <a:p>
            <a:pPr lvl="1"/>
            <a:r>
              <a:rPr lang="en-US" sz="2400">
                <a:latin typeface="Calibri" panose="020F0502020204030204" pitchFamily="34" charset="0"/>
              </a:rPr>
              <a:t>Student Records</a:t>
            </a:r>
          </a:p>
          <a:p>
            <a:pPr lvl="1"/>
            <a:r>
              <a:rPr lang="en-US" sz="2400">
                <a:latin typeface="Calibri" panose="020F0502020204030204" pitchFamily="34" charset="0"/>
              </a:rPr>
              <a:t>Special Populations</a:t>
            </a:r>
          </a:p>
          <a:p>
            <a:pPr lvl="1"/>
            <a:r>
              <a:rPr lang="en-US" sz="2400">
                <a:latin typeface="Calibri" panose="020F0502020204030204" pitchFamily="34" charset="0"/>
              </a:rPr>
              <a:t>Health and Medical Information</a:t>
            </a:r>
          </a:p>
          <a:p>
            <a:pPr lvl="1"/>
            <a:endParaRPr lang="en-US" sz="2400">
              <a:latin typeface="Calibri" panose="020F0502020204030204" pitchFamily="34" charset="0"/>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43079240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370F-3CD9-4BDC-9B7E-EF3E88365466}"/>
              </a:ext>
            </a:extLst>
          </p:cNvPr>
          <p:cNvSpPr>
            <a:spLocks noGrp="1"/>
          </p:cNvSpPr>
          <p:nvPr>
            <p:ph type="title"/>
          </p:nvPr>
        </p:nvSpPr>
        <p:spPr/>
        <p:txBody>
          <a:bodyPr>
            <a:normAutofit/>
          </a:bodyPr>
          <a:lstStyle/>
          <a:p>
            <a:r>
              <a:rPr lang="en-US" sz="3600" b="1">
                <a:latin typeface="Arial" panose="020B0604020202020204" pitchFamily="34" charset="0"/>
                <a:cs typeface="Arial" panose="020B0604020202020204" pitchFamily="34" charset="0"/>
              </a:rPr>
              <a:t>Leaver Resources</a:t>
            </a:r>
          </a:p>
        </p:txBody>
      </p:sp>
      <p:sp>
        <p:nvSpPr>
          <p:cNvPr id="6" name="Content Placeholder 5">
            <a:extLst>
              <a:ext uri="{FF2B5EF4-FFF2-40B4-BE49-F238E27FC236}">
                <a16:creationId xmlns:a16="http://schemas.microsoft.com/office/drawing/2014/main" id="{90545862-DEA5-4932-B6F1-1C4A69395589}"/>
              </a:ext>
            </a:extLst>
          </p:cNvPr>
          <p:cNvSpPr>
            <a:spLocks noGrp="1"/>
          </p:cNvSpPr>
          <p:nvPr>
            <p:ph idx="1"/>
          </p:nvPr>
        </p:nvSpPr>
        <p:spPr>
          <a:xfrm>
            <a:off x="457200" y="1600201"/>
            <a:ext cx="7170821" cy="4525963"/>
          </a:xfrm>
        </p:spPr>
        <p:txBody>
          <a:bodyPr>
            <a:normAutofit/>
          </a:bodyPr>
          <a:lstStyle/>
          <a:p>
            <a:pPr>
              <a:spcBef>
                <a:spcPts val="1200"/>
              </a:spcBef>
              <a:spcAft>
                <a:spcPts val="1200"/>
              </a:spcAft>
            </a:pPr>
            <a:r>
              <a:rPr lang="en-US" sz="1800" b="1">
                <a:solidFill>
                  <a:schemeClr val="tx1">
                    <a:lumMod val="95000"/>
                    <a:lumOff val="5000"/>
                  </a:schemeClr>
                </a:solidFill>
              </a:rPr>
              <a:t>Federal and State Compliance</a:t>
            </a:r>
            <a:r>
              <a:rPr lang="en-US" sz="1800">
                <a:solidFill>
                  <a:schemeClr val="tx1">
                    <a:lumMod val="95000"/>
                    <a:lumOff val="5000"/>
                  </a:schemeClr>
                </a:solidFill>
              </a:rPr>
              <a:t>, </a:t>
            </a:r>
            <a:r>
              <a:rPr lang="en-US" sz="1800">
                <a:solidFill>
                  <a:srgbClr val="0070C0"/>
                </a:solidFill>
                <a:hlinkClick r:id="rId2">
                  <a:extLst>
                    <a:ext uri="{A12FA001-AC4F-418D-AE19-62706E023703}">
                      <ahyp:hlinkClr xmlns:ahyp="http://schemas.microsoft.com/office/drawing/2018/hyperlinkcolor" val="tx"/>
                    </a:ext>
                  </a:extLst>
                </a:hlinkClick>
              </a:rPr>
              <a:t>https://www.houstonisd.org/Page/58634</a:t>
            </a:r>
            <a:endParaRPr lang="en-US" sz="1800">
              <a:solidFill>
                <a:srgbClr val="0070C0"/>
              </a:solidFill>
            </a:endParaRPr>
          </a:p>
          <a:p>
            <a:pPr>
              <a:spcBef>
                <a:spcPts val="1200"/>
              </a:spcBef>
              <a:spcAft>
                <a:spcPts val="1200"/>
              </a:spcAft>
            </a:pPr>
            <a:r>
              <a:rPr lang="en-US" sz="1800" b="1">
                <a:solidFill>
                  <a:schemeClr val="tx1">
                    <a:lumMod val="95000"/>
                    <a:lumOff val="5000"/>
                  </a:schemeClr>
                </a:solidFill>
              </a:rPr>
              <a:t>HISD School Guidelines</a:t>
            </a:r>
          </a:p>
          <a:p>
            <a:pPr>
              <a:spcBef>
                <a:spcPts val="1200"/>
              </a:spcBef>
              <a:spcAft>
                <a:spcPts val="1200"/>
              </a:spcAft>
            </a:pPr>
            <a:r>
              <a:rPr lang="en-US" sz="1800" b="1">
                <a:solidFill>
                  <a:schemeClr val="tx1">
                    <a:lumMod val="95000"/>
                    <a:lumOff val="5000"/>
                  </a:schemeClr>
                </a:solidFill>
              </a:rPr>
              <a:t>TSDS Web-Enabled Data Standards (TWEDS), </a:t>
            </a:r>
            <a:r>
              <a:rPr lang="en-US" sz="1800" u="sng">
                <a:solidFill>
                  <a:srgbClr val="0070C0"/>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https://tealprod.tea.state.tx.us/TWEDS/90/0/0/0/DataSubmission/TechnicalResources</a:t>
            </a:r>
            <a:r>
              <a:rPr lang="en-US" sz="1800" u="sng">
                <a:solidFill>
                  <a:srgbClr val="0070C0"/>
                </a:solidFill>
                <a:effectLst/>
                <a:ea typeface="Times New Roman" panose="02020603050405020304" pitchFamily="18" charset="0"/>
                <a:cs typeface="Times New Roman" panose="02020603050405020304" pitchFamily="18" charset="0"/>
              </a:rPr>
              <a:t> </a:t>
            </a:r>
            <a:r>
              <a:rPr lang="en-US" sz="1800">
                <a:solidFill>
                  <a:srgbClr val="0070C0"/>
                </a:solidFill>
                <a:effectLst/>
                <a:ea typeface="Times New Roman" panose="02020603050405020304" pitchFamily="18" charset="0"/>
                <a:cs typeface="Times New Roman" panose="02020603050405020304" pitchFamily="18" charset="0"/>
              </a:rPr>
              <a:t> </a:t>
            </a:r>
            <a:endParaRPr lang="en-US" sz="1800">
              <a:solidFill>
                <a:srgbClr val="0070C0"/>
              </a:solidFill>
            </a:endParaRPr>
          </a:p>
          <a:p>
            <a:pPr>
              <a:spcBef>
                <a:spcPts val="1200"/>
              </a:spcBef>
              <a:spcAft>
                <a:spcPts val="1200"/>
              </a:spcAft>
            </a:pPr>
            <a:r>
              <a:rPr lang="en-US" sz="1800" b="1">
                <a:solidFill>
                  <a:schemeClr val="tx1">
                    <a:lumMod val="95000"/>
                    <a:lumOff val="5000"/>
                  </a:schemeClr>
                </a:solidFill>
              </a:rPr>
              <a:t>TEA Student Attendance Accounting Handbook</a:t>
            </a:r>
            <a:r>
              <a:rPr lang="en-US" sz="1800">
                <a:solidFill>
                  <a:schemeClr val="tx1">
                    <a:lumMod val="95000"/>
                    <a:lumOff val="5000"/>
                  </a:schemeClr>
                </a:solidFill>
              </a:rPr>
              <a:t>, </a:t>
            </a:r>
            <a:r>
              <a:rPr lang="en-US" sz="1800">
                <a:solidFill>
                  <a:srgbClr val="0070C0"/>
                </a:solidFill>
                <a:hlinkClick r:id="rId4">
                  <a:extLst>
                    <a:ext uri="{A12FA001-AC4F-418D-AE19-62706E023703}">
                      <ahyp:hlinkClr xmlns:ahyp="http://schemas.microsoft.com/office/drawing/2018/hyperlinkcolor" val="tx"/>
                    </a:ext>
                  </a:extLst>
                </a:hlinkClick>
              </a:rPr>
              <a:t>https://tea.texas.gov/finance-and-grants/financial-compliance/student-attendance-accounting-handbook</a:t>
            </a:r>
            <a:r>
              <a:rPr lang="en-US" sz="1800">
                <a:solidFill>
                  <a:srgbClr val="0070C0"/>
                </a:solidFill>
              </a:rPr>
              <a:t> </a:t>
            </a:r>
            <a:endParaRPr lang="en-US">
              <a:solidFill>
                <a:srgbClr val="0070C0"/>
              </a:solidFill>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5852366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BD81-5E78-4151-9323-F8A722B300D8}"/>
              </a:ext>
            </a:extLst>
          </p:cNvPr>
          <p:cNvSpPr>
            <a:spLocks noGrp="1"/>
          </p:cNvSpPr>
          <p:nvPr>
            <p:ph type="ctrTitle"/>
          </p:nvPr>
        </p:nvSpPr>
        <p:spPr>
          <a:xfrm>
            <a:off x="253014" y="643304"/>
            <a:ext cx="8127506" cy="3138583"/>
          </a:xfrm>
        </p:spPr>
        <p:txBody>
          <a:bodyPr/>
          <a:lstStyle/>
          <a:p>
            <a:pPr defTabSz="819335">
              <a:spcBef>
                <a:spcPct val="20000"/>
              </a:spcBef>
            </a:pPr>
            <a:r>
              <a:rPr lang="en-US" sz="4000">
                <a:latin typeface="Calibri"/>
              </a:rPr>
              <a:t>Federal and State Compliance</a:t>
            </a:r>
            <a:br>
              <a:rPr lang="en-US" sz="4000">
                <a:latin typeface="Calibri"/>
              </a:rPr>
            </a:br>
            <a:r>
              <a:rPr lang="en-US" sz="4400">
                <a:latin typeface="+mn-lt"/>
              </a:rPr>
              <a:t>TSDS PEIMS UID/ET</a:t>
            </a:r>
            <a:br>
              <a:rPr lang="en-US" sz="4400">
                <a:latin typeface="+mn-lt"/>
              </a:rPr>
            </a:br>
            <a:endParaRPr lang="en-US" sz="4400">
              <a:latin typeface="+mn-lt"/>
            </a:endParaRPr>
          </a:p>
        </p:txBody>
      </p:sp>
      <p:sp>
        <p:nvSpPr>
          <p:cNvPr id="3" name="Subtitle 2">
            <a:extLst>
              <a:ext uri="{FF2B5EF4-FFF2-40B4-BE49-F238E27FC236}">
                <a16:creationId xmlns:a16="http://schemas.microsoft.com/office/drawing/2014/main" id="{AF76FA6D-538E-4973-B556-E4EAB1602591}"/>
              </a:ext>
            </a:extLst>
          </p:cNvPr>
          <p:cNvSpPr>
            <a:spLocks noGrp="1"/>
          </p:cNvSpPr>
          <p:nvPr>
            <p:ph type="subTitle" idx="1"/>
          </p:nvPr>
        </p:nvSpPr>
        <p:spPr>
          <a:xfrm rot="10800000" flipV="1">
            <a:off x="253014" y="4607035"/>
            <a:ext cx="5686145" cy="1545518"/>
          </a:xfrm>
        </p:spPr>
        <p:txBody>
          <a:bodyPr>
            <a:normAutofit/>
          </a:bodyPr>
          <a:lstStyle/>
          <a:p>
            <a:pPr defTabSz="819335">
              <a:spcBef>
                <a:spcPct val="20000"/>
              </a:spcBef>
            </a:pPr>
            <a:r>
              <a:rPr lang="en-US" sz="3200"/>
              <a:t>Irma Hasnain </a:t>
            </a:r>
          </a:p>
          <a:p>
            <a:pPr defTabSz="819335">
              <a:spcBef>
                <a:spcPct val="20000"/>
              </a:spcBef>
            </a:pPr>
            <a:r>
              <a:rPr lang="en-US" sz="3200"/>
              <a:t>Sr. Manager</a:t>
            </a:r>
          </a:p>
          <a:p>
            <a:endParaRPr lang="en-US"/>
          </a:p>
        </p:txBody>
      </p:sp>
      <p:sp>
        <p:nvSpPr>
          <p:cNvPr id="4" name="Slide Number Placeholder 3">
            <a:extLst>
              <a:ext uri="{FF2B5EF4-FFF2-40B4-BE49-F238E27FC236}">
                <a16:creationId xmlns:a16="http://schemas.microsoft.com/office/drawing/2014/main" id="{635C40FA-2F8A-4486-B370-CFD4A1593E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45132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81B32-BB52-4EE2-99EE-C2DA295C9E7E}"/>
              </a:ext>
            </a:extLst>
          </p:cNvPr>
          <p:cNvSpPr>
            <a:spLocks noGrp="1"/>
          </p:cNvSpPr>
          <p:nvPr>
            <p:ph type="title"/>
          </p:nvPr>
        </p:nvSpPr>
        <p:spPr/>
        <p:txBody>
          <a:bodyPr>
            <a:noAutofit/>
          </a:bodyPr>
          <a:lstStyle/>
          <a:p>
            <a:pPr algn="ctr"/>
            <a:r>
              <a:rPr lang="en-US" sz="3200">
                <a:latin typeface="+mn-lt"/>
              </a:rPr>
              <a:t>TSDS UNIQUE ID/ET </a:t>
            </a:r>
            <a:r>
              <a:rPr lang="en-US" sz="3200" i="1">
                <a:latin typeface="+mn-lt"/>
              </a:rPr>
              <a:t>Enrollment Tracking</a:t>
            </a:r>
          </a:p>
        </p:txBody>
      </p:sp>
      <p:sp>
        <p:nvSpPr>
          <p:cNvPr id="3" name="Content Placeholder 2">
            <a:extLst>
              <a:ext uri="{FF2B5EF4-FFF2-40B4-BE49-F238E27FC236}">
                <a16:creationId xmlns:a16="http://schemas.microsoft.com/office/drawing/2014/main" id="{1BEE8C05-6A44-47C7-BF5C-BD48AF5A588C}"/>
              </a:ext>
            </a:extLst>
          </p:cNvPr>
          <p:cNvSpPr>
            <a:spLocks noGrp="1"/>
          </p:cNvSpPr>
          <p:nvPr>
            <p:ph idx="1"/>
          </p:nvPr>
        </p:nvSpPr>
        <p:spPr>
          <a:xfrm>
            <a:off x="457200" y="1600201"/>
            <a:ext cx="8229600" cy="4343399"/>
          </a:xfrm>
        </p:spPr>
        <p:txBody>
          <a:bodyPr vert="horz" lIns="91440" tIns="45720" rIns="91440" bIns="45720" rtlCol="0" anchor="t">
            <a:normAutofit/>
          </a:bodyPr>
          <a:lstStyle/>
          <a:p>
            <a:pPr marL="342265" indent="-342265"/>
            <a:r>
              <a:rPr lang="en-US" sz="1400" cap="none">
                <a:latin typeface="Arial"/>
                <a:cs typeface="Arial"/>
              </a:rPr>
              <a:t>A Unique ID is required for all students and staff members in order to load information into the Texas Student Data System (TSDS) Education Date Warehouse (EDW).</a:t>
            </a:r>
            <a:r>
              <a:rPr lang="en-US" sz="1400">
                <a:latin typeface="Arial"/>
                <a:cs typeface="Arial"/>
              </a:rPr>
              <a:t> </a:t>
            </a:r>
            <a:endParaRPr lang="en-US"/>
          </a:p>
          <a:p>
            <a:pPr marL="342265" indent="-342265"/>
            <a:r>
              <a:rPr lang="en-US" sz="1400" cap="none">
                <a:latin typeface="Arial"/>
                <a:cs typeface="Arial"/>
              </a:rPr>
              <a:t>For a student to acquire a TSDS Unique ID, the student must have a Social Security Number or State Alternate Number, the Federal Race and Ethnic code/s.</a:t>
            </a:r>
          </a:p>
          <a:p>
            <a:pPr marL="342265" indent="-342265"/>
            <a:r>
              <a:rPr lang="en-US" sz="1400" cap="none">
                <a:latin typeface="Arial"/>
                <a:cs typeface="Arial"/>
              </a:rPr>
              <a:t>In order to access the TSDS Unique Id system, you must electronically first set up a TEAL Account. Here is the link to get access </a:t>
            </a:r>
            <a:r>
              <a:rPr lang="en-US" sz="1400" cap="none">
                <a:solidFill>
                  <a:srgbClr val="0070C0"/>
                </a:solidFill>
                <a:latin typeface="Arial"/>
                <a:cs typeface="Arial"/>
                <a:hlinkClick r:id="rId2">
                  <a:extLst>
                    <a:ext uri="{A12FA001-AC4F-418D-AE19-62706E023703}">
                      <ahyp:hlinkClr xmlns:ahyp="http://schemas.microsoft.com/office/drawing/2018/hyperlinkcolor" val="tx"/>
                    </a:ext>
                  </a:extLst>
                </a:hlinkClick>
              </a:rPr>
              <a:t>https://pryor.tea.state.tx.us/</a:t>
            </a:r>
            <a:r>
              <a:rPr lang="en-US" sz="1400" cap="none">
                <a:solidFill>
                  <a:srgbClr val="0070C0"/>
                </a:solidFill>
                <a:latin typeface="Arial"/>
                <a:cs typeface="Arial"/>
              </a:rPr>
              <a:t> </a:t>
            </a:r>
            <a:r>
              <a:rPr lang="en-US" sz="1400" i="1" cap="none">
                <a:latin typeface="Arial"/>
                <a:cs typeface="Arial"/>
              </a:rPr>
              <a:t>Select on</a:t>
            </a:r>
            <a:r>
              <a:rPr lang="en-US" sz="1400" cap="none">
                <a:latin typeface="Arial"/>
                <a:cs typeface="Arial"/>
              </a:rPr>
              <a:t> </a:t>
            </a:r>
            <a:r>
              <a:rPr lang="en-US" sz="1400" b="1" cap="none">
                <a:latin typeface="Arial"/>
                <a:cs typeface="Arial"/>
              </a:rPr>
              <a:t>Don’t have an account? </a:t>
            </a:r>
            <a:r>
              <a:rPr lang="en-US" sz="1400" u="sng" cap="none">
                <a:latin typeface="Arial"/>
                <a:cs typeface="Arial"/>
              </a:rPr>
              <a:t>Request New User Account</a:t>
            </a:r>
            <a:r>
              <a:rPr lang="en-US" sz="1400" cap="none">
                <a:latin typeface="Arial"/>
                <a:cs typeface="Arial"/>
              </a:rPr>
              <a:t>.</a:t>
            </a:r>
            <a:r>
              <a:rPr lang="en-US" sz="1400">
                <a:latin typeface="Arial"/>
                <a:cs typeface="Arial"/>
              </a:rPr>
              <a:t> </a:t>
            </a:r>
            <a:endParaRPr lang="en-US" sz="1400" cap="none">
              <a:latin typeface="Arial" panose="020B0604020202020204" pitchFamily="34" charset="0"/>
              <a:cs typeface="Arial" panose="020B0604020202020204" pitchFamily="34" charset="0"/>
            </a:endParaRPr>
          </a:p>
          <a:p>
            <a:pPr marL="342265" indent="-342265"/>
            <a:r>
              <a:rPr lang="en-US" sz="1400" cap="none">
                <a:latin typeface="Arial"/>
                <a:cs typeface="Arial"/>
              </a:rPr>
              <a:t>Once TSDS Portal Account Access is established, log in to TEAL and select TSDS Portal. Here is the link to TEAL:</a:t>
            </a:r>
            <a:r>
              <a:rPr lang="en-US" sz="1400">
                <a:latin typeface="Arial"/>
                <a:cs typeface="Arial"/>
              </a:rPr>
              <a:t> </a:t>
            </a:r>
            <a:r>
              <a:rPr lang="en-US" sz="1400" cap="none">
                <a:latin typeface="Arial"/>
                <a:cs typeface="Arial"/>
              </a:rPr>
              <a:t> </a:t>
            </a:r>
            <a:r>
              <a:rPr lang="en-US" sz="1400" cap="none">
                <a:solidFill>
                  <a:srgbClr val="0070C0"/>
                </a:solidFill>
                <a:latin typeface="Arial"/>
                <a:cs typeface="Arial"/>
                <a:hlinkClick r:id="rId2">
                  <a:extLst>
                    <a:ext uri="{A12FA001-AC4F-418D-AE19-62706E023703}">
                      <ahyp:hlinkClr xmlns:ahyp="http://schemas.microsoft.com/office/drawing/2018/hyperlinkcolor" val="tx"/>
                    </a:ext>
                  </a:extLst>
                </a:hlinkClick>
              </a:rPr>
              <a:t>https://pryor.tea.state.tx.us/</a:t>
            </a:r>
            <a:r>
              <a:rPr lang="en-US" sz="1400">
                <a:solidFill>
                  <a:srgbClr val="0070C0"/>
                </a:solidFill>
                <a:latin typeface="Arial"/>
                <a:cs typeface="Arial"/>
              </a:rPr>
              <a:t>  </a:t>
            </a:r>
            <a:endParaRPr lang="en-US" sz="1400" cap="none">
              <a:solidFill>
                <a:srgbClr val="0070C0"/>
              </a:solidFill>
              <a:latin typeface="Arial" panose="020B0604020202020204" pitchFamily="34" charset="0"/>
              <a:cs typeface="Arial" panose="020B0604020202020204" pitchFamily="34" charset="0"/>
            </a:endParaRPr>
          </a:p>
          <a:p>
            <a:pPr marL="342265" indent="-342265"/>
            <a:r>
              <a:rPr lang="en-US" sz="1400" cap="none">
                <a:latin typeface="Arial"/>
                <a:cs typeface="Arial"/>
              </a:rPr>
              <a:t>The instructions on acquiring TSDS Unique Search access is on the FSC Website under Request Access, here is the link </a:t>
            </a:r>
            <a:r>
              <a:rPr lang="en-US" sz="1400">
                <a:solidFill>
                  <a:srgbClr val="0070C0"/>
                </a:solidFill>
                <a:latin typeface="Arial"/>
                <a:cs typeface="Arial"/>
                <a:hlinkClick r:id="rId3">
                  <a:extLst>
                    <a:ext uri="{A12FA001-AC4F-418D-AE19-62706E023703}">
                      <ahyp:hlinkClr xmlns:ahyp="http://schemas.microsoft.com/office/drawing/2018/hyperlinkcolor" val="tx"/>
                    </a:ext>
                  </a:extLst>
                </a:hlinkClick>
              </a:rPr>
              <a:t>https://www.houstonisd.org/Page/175782</a:t>
            </a:r>
            <a:endParaRPr lang="en-US" sz="1400" cap="none">
              <a:solidFill>
                <a:srgbClr val="0070C0"/>
              </a:solidFill>
              <a:latin typeface="Arial"/>
              <a:cs typeface="Arial"/>
            </a:endParaRPr>
          </a:p>
          <a:p>
            <a:pPr marL="0" indent="0" algn="ctr">
              <a:buNone/>
            </a:pPr>
            <a:endParaRPr lang="en-US" sz="1400" b="1" cap="none">
              <a:latin typeface="Tw Cen MT" panose="020B0602020104020603" pitchFamily="34" charset="0"/>
            </a:endParaRPr>
          </a:p>
          <a:p>
            <a:pPr marL="0" indent="0" algn="ctr">
              <a:buNone/>
            </a:pPr>
            <a:endParaRPr lang="en-US" sz="1400" b="1" i="1" cap="none">
              <a:solidFill>
                <a:srgbClr val="C00000"/>
              </a:solidFill>
              <a:latin typeface="Arial" panose="020B0604020202020204" pitchFamily="34" charset="0"/>
              <a:cs typeface="Arial" panose="020B0604020202020204" pitchFamily="34" charset="0"/>
            </a:endParaRPr>
          </a:p>
          <a:p>
            <a:pPr marL="342265" indent="-342265"/>
            <a:endParaRPr lang="en-US" sz="2900">
              <a:latin typeface="Tw Cen MT" panose="020B0602020104020603" pitchFamily="34" charset="0"/>
            </a:endParaRPr>
          </a:p>
        </p:txBody>
      </p:sp>
      <p:sp>
        <p:nvSpPr>
          <p:cNvPr id="4" name="Slide Number Placeholder 3">
            <a:extLst>
              <a:ext uri="{FF2B5EF4-FFF2-40B4-BE49-F238E27FC236}">
                <a16:creationId xmlns:a16="http://schemas.microsoft.com/office/drawing/2014/main" id="{3E3E3279-304A-4CAF-85C1-DC5F3800F59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994068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1E8D-8DB4-4308-942A-B4839D3CE6A1}"/>
              </a:ext>
            </a:extLst>
          </p:cNvPr>
          <p:cNvSpPr>
            <a:spLocks noGrp="1"/>
          </p:cNvSpPr>
          <p:nvPr>
            <p:ph type="title"/>
          </p:nvPr>
        </p:nvSpPr>
        <p:spPr/>
        <p:txBody>
          <a:bodyPr>
            <a:normAutofit fontScale="90000"/>
          </a:bodyPr>
          <a:lstStyle/>
          <a:p>
            <a:br>
              <a:rPr lang="en-US" sz="3600" cap="all"/>
            </a:br>
            <a:r>
              <a:rPr lang="en-US" sz="3600" cap="all">
                <a:latin typeface="Calibri"/>
              </a:rPr>
              <a:t>Applications – TEXAS</a:t>
            </a:r>
            <a:r>
              <a:rPr lang="en-US" sz="3600">
                <a:latin typeface="Calibri"/>
              </a:rPr>
              <a:t> </a:t>
            </a:r>
            <a:r>
              <a:rPr lang="en-US" sz="3600" cap="all">
                <a:latin typeface="Calibri"/>
              </a:rPr>
              <a:t>STUDENT DATA SYSTEM PORTAL (TSDS)</a:t>
            </a:r>
            <a:br>
              <a:rPr lang="en-US" cap="all"/>
            </a:br>
            <a:endParaRPr lang="en-US"/>
          </a:p>
        </p:txBody>
      </p:sp>
      <p:sp>
        <p:nvSpPr>
          <p:cNvPr id="3" name="Content Placeholder 2">
            <a:extLst>
              <a:ext uri="{FF2B5EF4-FFF2-40B4-BE49-F238E27FC236}">
                <a16:creationId xmlns:a16="http://schemas.microsoft.com/office/drawing/2014/main" id="{5AB83EEC-52B7-4D11-8189-D868F59A20A8}"/>
              </a:ext>
            </a:extLst>
          </p:cNvPr>
          <p:cNvSpPr>
            <a:spLocks noGrp="1"/>
          </p:cNvSpPr>
          <p:nvPr>
            <p:ph idx="1"/>
          </p:nvPr>
        </p:nvSpPr>
        <p:spPr>
          <a:xfrm>
            <a:off x="457200" y="1600202"/>
            <a:ext cx="8229600" cy="945572"/>
          </a:xfrm>
        </p:spPr>
        <p:txBody>
          <a:bodyPr>
            <a:normAutofit/>
          </a:bodyPr>
          <a:lstStyle/>
          <a:p>
            <a:pPr marL="0" indent="0">
              <a:buNone/>
            </a:pPr>
            <a:r>
              <a:rPr lang="en-US" sz="1600" cap="none">
                <a:latin typeface="Arial" panose="020B0604020202020204" pitchFamily="34" charset="0"/>
                <a:cs typeface="Arial" panose="020B0604020202020204" pitchFamily="34" charset="0"/>
              </a:rPr>
              <a:t>After setting up your TEAL account with access to the TSDS Portal, click the Texas Student Data System Portal link, this will take you to the Unique ID searches page.</a:t>
            </a:r>
          </a:p>
        </p:txBody>
      </p:sp>
      <p:sp>
        <p:nvSpPr>
          <p:cNvPr id="4" name="Slide Number Placeholder 3">
            <a:extLst>
              <a:ext uri="{FF2B5EF4-FFF2-40B4-BE49-F238E27FC236}">
                <a16:creationId xmlns:a16="http://schemas.microsoft.com/office/drawing/2014/main" id="{CB8F3513-B694-438D-B0B8-26745D4C4B8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9" name="Picture 8">
            <a:extLst>
              <a:ext uri="{FF2B5EF4-FFF2-40B4-BE49-F238E27FC236}">
                <a16:creationId xmlns:a16="http://schemas.microsoft.com/office/drawing/2014/main" id="{A1D55672-80E5-436F-BDB9-B30A7E2C9120}"/>
              </a:ext>
            </a:extLst>
          </p:cNvPr>
          <p:cNvPicPr>
            <a:picLocks noChangeAspect="1"/>
          </p:cNvPicPr>
          <p:nvPr/>
        </p:nvPicPr>
        <p:blipFill>
          <a:blip r:embed="rId2"/>
          <a:stretch>
            <a:fillRect/>
          </a:stretch>
        </p:blipFill>
        <p:spPr>
          <a:xfrm>
            <a:off x="457200" y="2769098"/>
            <a:ext cx="7848182" cy="1697444"/>
          </a:xfrm>
          <a:prstGeom prst="rect">
            <a:avLst/>
          </a:prstGeom>
        </p:spPr>
      </p:pic>
      <p:pic>
        <p:nvPicPr>
          <p:cNvPr id="10" name="Picture 9">
            <a:extLst>
              <a:ext uri="{FF2B5EF4-FFF2-40B4-BE49-F238E27FC236}">
                <a16:creationId xmlns:a16="http://schemas.microsoft.com/office/drawing/2014/main" id="{5C46B9D8-8936-4EF3-9BC1-435D1ACDEAD9}"/>
              </a:ext>
            </a:extLst>
          </p:cNvPr>
          <p:cNvPicPr>
            <a:picLocks noChangeAspect="1"/>
          </p:cNvPicPr>
          <p:nvPr/>
        </p:nvPicPr>
        <p:blipFill>
          <a:blip r:embed="rId3"/>
          <a:stretch>
            <a:fillRect/>
          </a:stretch>
        </p:blipFill>
        <p:spPr>
          <a:xfrm>
            <a:off x="6182129" y="3475617"/>
            <a:ext cx="1060796" cy="975445"/>
          </a:xfrm>
          <a:prstGeom prst="rect">
            <a:avLst/>
          </a:prstGeom>
        </p:spPr>
      </p:pic>
    </p:spTree>
    <p:extLst>
      <p:ext uri="{BB962C8B-B14F-4D97-AF65-F5344CB8AC3E}">
        <p14:creationId xmlns:p14="http://schemas.microsoft.com/office/powerpoint/2010/main" val="28514692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CD3E-FB2A-480A-B8EC-853C87E27854}"/>
              </a:ext>
            </a:extLst>
          </p:cNvPr>
          <p:cNvSpPr>
            <a:spLocks noGrp="1"/>
          </p:cNvSpPr>
          <p:nvPr>
            <p:ph type="title"/>
          </p:nvPr>
        </p:nvSpPr>
        <p:spPr/>
        <p:txBody>
          <a:bodyPr>
            <a:normAutofit fontScale="90000"/>
          </a:bodyPr>
          <a:lstStyle/>
          <a:p>
            <a:pPr algn="ctr"/>
            <a:r>
              <a:rPr lang="en-US">
                <a:latin typeface="Calibri"/>
              </a:rPr>
              <a:t>TSDS Portal Page</a:t>
            </a:r>
            <a:br>
              <a:rPr lang="en-US"/>
            </a:br>
            <a:endParaRPr lang="en-US"/>
          </a:p>
        </p:txBody>
      </p:sp>
      <p:sp>
        <p:nvSpPr>
          <p:cNvPr id="3" name="Content Placeholder 2">
            <a:extLst>
              <a:ext uri="{FF2B5EF4-FFF2-40B4-BE49-F238E27FC236}">
                <a16:creationId xmlns:a16="http://schemas.microsoft.com/office/drawing/2014/main" id="{BE6DCB08-ACE7-4053-B6BE-85D993DEA9E0}"/>
              </a:ext>
            </a:extLst>
          </p:cNvPr>
          <p:cNvSpPr>
            <a:spLocks noGrp="1"/>
          </p:cNvSpPr>
          <p:nvPr>
            <p:ph idx="1"/>
          </p:nvPr>
        </p:nvSpPr>
        <p:spPr/>
        <p:txBody>
          <a:bodyPr/>
          <a:lstStyle/>
          <a:p>
            <a:pPr marL="0" indent="0">
              <a:buNone/>
            </a:pPr>
            <a:r>
              <a:rPr lang="en-US" sz="1800" cap="none">
                <a:latin typeface="Arial" panose="020B0604020202020204" pitchFamily="34" charset="0"/>
                <a:cs typeface="Arial" panose="020B0604020202020204" pitchFamily="34" charset="0"/>
              </a:rPr>
              <a:t>The TSDS Portal page appears select either: Unique ID Tab or the Manage Unique IDs icon</a:t>
            </a:r>
          </a:p>
          <a:p>
            <a:endParaRPr lang="en-US"/>
          </a:p>
        </p:txBody>
      </p:sp>
      <p:sp>
        <p:nvSpPr>
          <p:cNvPr id="4" name="Slide Number Placeholder 3">
            <a:extLst>
              <a:ext uri="{FF2B5EF4-FFF2-40B4-BE49-F238E27FC236}">
                <a16:creationId xmlns:a16="http://schemas.microsoft.com/office/drawing/2014/main" id="{9184D952-C4F9-457F-92FA-087294B7E8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A05D3434-805F-45D1-BF5F-98FAF07B9CAE}"/>
              </a:ext>
            </a:extLst>
          </p:cNvPr>
          <p:cNvPicPr>
            <a:picLocks noChangeAspect="1"/>
          </p:cNvPicPr>
          <p:nvPr/>
        </p:nvPicPr>
        <p:blipFill>
          <a:blip r:embed="rId2"/>
          <a:stretch>
            <a:fillRect/>
          </a:stretch>
        </p:blipFill>
        <p:spPr>
          <a:xfrm>
            <a:off x="1600682" y="2478865"/>
            <a:ext cx="5506218" cy="3334215"/>
          </a:xfrm>
          <a:prstGeom prst="rect">
            <a:avLst/>
          </a:prstGeom>
        </p:spPr>
      </p:pic>
    </p:spTree>
    <p:extLst>
      <p:ext uri="{BB962C8B-B14F-4D97-AF65-F5344CB8AC3E}">
        <p14:creationId xmlns:p14="http://schemas.microsoft.com/office/powerpoint/2010/main" val="2659564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9C0E0-A5D8-4471-8E9E-5863C46E2AC5}"/>
              </a:ext>
            </a:extLst>
          </p:cNvPr>
          <p:cNvSpPr>
            <a:spLocks noGrp="1"/>
          </p:cNvSpPr>
          <p:nvPr>
            <p:ph type="title"/>
          </p:nvPr>
        </p:nvSpPr>
        <p:spPr/>
        <p:txBody>
          <a:bodyPr/>
          <a:lstStyle/>
          <a:p>
            <a:pPr algn="ctr"/>
            <a:r>
              <a:rPr lang="en-US">
                <a:latin typeface="Calibri"/>
              </a:rPr>
              <a:t>Person Search</a:t>
            </a:r>
          </a:p>
        </p:txBody>
      </p:sp>
      <p:sp>
        <p:nvSpPr>
          <p:cNvPr id="3" name="Content Placeholder 2">
            <a:extLst>
              <a:ext uri="{FF2B5EF4-FFF2-40B4-BE49-F238E27FC236}">
                <a16:creationId xmlns:a16="http://schemas.microsoft.com/office/drawing/2014/main" id="{100300C7-4007-4A2D-BA7D-638FEE56A0F3}"/>
              </a:ext>
            </a:extLst>
          </p:cNvPr>
          <p:cNvSpPr>
            <a:spLocks noGrp="1"/>
          </p:cNvSpPr>
          <p:nvPr>
            <p:ph idx="1"/>
          </p:nvPr>
        </p:nvSpPr>
        <p:spPr>
          <a:xfrm>
            <a:off x="457199" y="1600201"/>
            <a:ext cx="5891645" cy="4525963"/>
          </a:xfrm>
        </p:spPr>
        <p:txBody>
          <a:bodyPr>
            <a:normAutofit/>
          </a:bodyPr>
          <a:lstStyle/>
          <a:p>
            <a:r>
              <a:rPr lang="en-US" sz="2000">
                <a:latin typeface="Tw Cen MT" panose="020B0602020104020603" pitchFamily="34" charset="0"/>
              </a:rPr>
              <a:t>Next to Unique ID Home, select the navigation bar </a:t>
            </a:r>
            <a:r>
              <a:rPr lang="en-US" sz="2000" i="1">
                <a:latin typeface="Tw Cen MT" panose="020B0602020104020603" pitchFamily="34" charset="0"/>
              </a:rPr>
              <a:t>(hamburger button) </a:t>
            </a:r>
          </a:p>
          <a:p>
            <a:r>
              <a:rPr lang="en-US" sz="2000">
                <a:latin typeface="Tw Cen MT" panose="020B0602020104020603" pitchFamily="34" charset="0"/>
              </a:rPr>
              <a:t>In the menu you can search for a student by selecting </a:t>
            </a:r>
            <a:r>
              <a:rPr lang="en-US" sz="2000" b="1">
                <a:latin typeface="Tw Cen MT" panose="020B0602020104020603" pitchFamily="34" charset="0"/>
              </a:rPr>
              <a:t>Person</a:t>
            </a:r>
            <a:r>
              <a:rPr lang="en-US" sz="2000">
                <a:latin typeface="Tw Cen MT" panose="020B0602020104020603" pitchFamily="34" charset="0"/>
              </a:rPr>
              <a:t> under </a:t>
            </a:r>
            <a:r>
              <a:rPr lang="en-US" sz="2000" b="1">
                <a:latin typeface="Tw Cen MT" panose="020B0602020104020603" pitchFamily="34" charset="0"/>
              </a:rPr>
              <a:t>Search</a:t>
            </a:r>
            <a:r>
              <a:rPr lang="en-US" sz="2000">
                <a:latin typeface="Tw Cen MT" panose="020B0602020104020603" pitchFamily="34" charset="0"/>
              </a:rPr>
              <a:t> </a:t>
            </a:r>
          </a:p>
          <a:p>
            <a:r>
              <a:rPr lang="en-US" sz="2000">
                <a:latin typeface="Tw Cen MT" panose="020B0602020104020603" pitchFamily="34" charset="0"/>
              </a:rPr>
              <a:t>From here you can view the student’s information</a:t>
            </a:r>
          </a:p>
        </p:txBody>
      </p:sp>
      <p:sp>
        <p:nvSpPr>
          <p:cNvPr id="4" name="Slide Number Placeholder 3">
            <a:extLst>
              <a:ext uri="{FF2B5EF4-FFF2-40B4-BE49-F238E27FC236}">
                <a16:creationId xmlns:a16="http://schemas.microsoft.com/office/drawing/2014/main" id="{8F39E1E2-236A-44C0-8CA3-E53B3717C28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207442CB-DD8C-43B5-8629-67DE6351A721}"/>
              </a:ext>
            </a:extLst>
          </p:cNvPr>
          <p:cNvPicPr>
            <a:picLocks noChangeAspect="1"/>
          </p:cNvPicPr>
          <p:nvPr/>
        </p:nvPicPr>
        <p:blipFill>
          <a:blip r:embed="rId2"/>
          <a:stretch>
            <a:fillRect/>
          </a:stretch>
        </p:blipFill>
        <p:spPr>
          <a:xfrm>
            <a:off x="6482316" y="2289202"/>
            <a:ext cx="2275367" cy="3147959"/>
          </a:xfrm>
          <a:prstGeom prst="rect">
            <a:avLst/>
          </a:prstGeom>
          <a:ln>
            <a:solidFill>
              <a:schemeClr val="accent1"/>
            </a:solidFill>
          </a:ln>
        </p:spPr>
      </p:pic>
      <p:pic>
        <p:nvPicPr>
          <p:cNvPr id="6" name="Picture 5">
            <a:extLst>
              <a:ext uri="{FF2B5EF4-FFF2-40B4-BE49-F238E27FC236}">
                <a16:creationId xmlns:a16="http://schemas.microsoft.com/office/drawing/2014/main" id="{5BE2FB78-597E-4096-B73B-92053A61F4CB}"/>
              </a:ext>
            </a:extLst>
          </p:cNvPr>
          <p:cNvPicPr>
            <a:picLocks noChangeAspect="1"/>
          </p:cNvPicPr>
          <p:nvPr/>
        </p:nvPicPr>
        <p:blipFill>
          <a:blip r:embed="rId3"/>
          <a:stretch>
            <a:fillRect/>
          </a:stretch>
        </p:blipFill>
        <p:spPr>
          <a:xfrm>
            <a:off x="5985633" y="1686051"/>
            <a:ext cx="275623" cy="255935"/>
          </a:xfrm>
          <a:prstGeom prst="rect">
            <a:avLst/>
          </a:prstGeom>
        </p:spPr>
      </p:pic>
    </p:spTree>
    <p:extLst>
      <p:ext uri="{BB962C8B-B14F-4D97-AF65-F5344CB8AC3E}">
        <p14:creationId xmlns:p14="http://schemas.microsoft.com/office/powerpoint/2010/main" val="26371104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45AB4-26C8-4FF8-BC0B-F3C76E50DDA1}"/>
              </a:ext>
            </a:extLst>
          </p:cNvPr>
          <p:cNvSpPr>
            <a:spLocks noGrp="1"/>
          </p:cNvSpPr>
          <p:nvPr>
            <p:ph type="title"/>
          </p:nvPr>
        </p:nvSpPr>
        <p:spPr/>
        <p:txBody>
          <a:bodyPr>
            <a:normAutofit fontScale="90000"/>
          </a:bodyPr>
          <a:lstStyle/>
          <a:p>
            <a:pPr algn="ctr"/>
            <a:r>
              <a:rPr lang="en-US">
                <a:latin typeface="Calibri"/>
              </a:rPr>
              <a:t>Student Search Options </a:t>
            </a:r>
            <a:br>
              <a:rPr lang="en-US">
                <a:latin typeface="Calibri"/>
              </a:rPr>
            </a:br>
            <a:r>
              <a:rPr lang="en-US">
                <a:latin typeface="Calibri"/>
              </a:rPr>
              <a:t>Basic Search</a:t>
            </a:r>
          </a:p>
        </p:txBody>
      </p:sp>
      <p:sp>
        <p:nvSpPr>
          <p:cNvPr id="3" name="Content Placeholder 2">
            <a:extLst>
              <a:ext uri="{FF2B5EF4-FFF2-40B4-BE49-F238E27FC236}">
                <a16:creationId xmlns:a16="http://schemas.microsoft.com/office/drawing/2014/main" id="{DA89ADE6-A6A2-4A9D-8C1B-786A0243F83A}"/>
              </a:ext>
            </a:extLst>
          </p:cNvPr>
          <p:cNvSpPr>
            <a:spLocks noGrp="1"/>
          </p:cNvSpPr>
          <p:nvPr>
            <p:ph idx="1"/>
          </p:nvPr>
        </p:nvSpPr>
        <p:spPr>
          <a:xfrm>
            <a:off x="457200" y="1467482"/>
            <a:ext cx="8229600" cy="4525963"/>
          </a:xfrm>
        </p:spPr>
        <p:txBody>
          <a:bodyPr/>
          <a:lstStyle/>
          <a:p>
            <a:r>
              <a:rPr lang="en-US" sz="2000">
                <a:latin typeface="Tw Cen MT" panose="020B0602020104020603" pitchFamily="34" charset="0"/>
              </a:rPr>
              <a:t>There are 3 options to perform a student search: Basic Search, Advanced Search and ID Search</a:t>
            </a:r>
          </a:p>
          <a:p>
            <a:r>
              <a:rPr lang="en-US" sz="2000">
                <a:latin typeface="Tw Cen MT" panose="020B0602020104020603" pitchFamily="34" charset="0"/>
              </a:rPr>
              <a:t>The Basic Search option allows you to search for a person using basic demographic information</a:t>
            </a:r>
          </a:p>
          <a:p>
            <a:pPr marL="0" indent="0">
              <a:buNone/>
            </a:pPr>
            <a:r>
              <a:rPr lang="en-US" sz="2000">
                <a:latin typeface="Tw Cen MT" panose="020B0602020104020603" pitchFamily="34" charset="0"/>
              </a:rPr>
              <a:t>Note: First Name and Last Name are required for both the Basic Search and Advanced Search. Wild card characters (e.g.,*,%,_,?) are not supported.</a:t>
            </a:r>
          </a:p>
          <a:p>
            <a:pPr marL="0" indent="0">
              <a:buNone/>
            </a:pPr>
            <a:endParaRPr lang="en-US" sz="2000">
              <a:latin typeface="Tw Cen MT" panose="020B0602020104020603" pitchFamily="34" charset="0"/>
            </a:endParaRPr>
          </a:p>
          <a:p>
            <a:pPr marL="0" indent="0">
              <a:lnSpc>
                <a:spcPts val="1200"/>
              </a:lnSpc>
              <a:buNone/>
            </a:pPr>
            <a:r>
              <a:rPr lang="en-US">
                <a:latin typeface="Tw Cen MT" panose="020B0602020104020603" pitchFamily="34" charset="0"/>
              </a:rPr>
              <a:t>	</a:t>
            </a:r>
            <a:endParaRPr lang="en-US"/>
          </a:p>
        </p:txBody>
      </p:sp>
      <p:sp>
        <p:nvSpPr>
          <p:cNvPr id="4" name="Slide Number Placeholder 3">
            <a:extLst>
              <a:ext uri="{FF2B5EF4-FFF2-40B4-BE49-F238E27FC236}">
                <a16:creationId xmlns:a16="http://schemas.microsoft.com/office/drawing/2014/main" id="{C6ABCC77-BA9F-42D2-BC73-3CE01BBAA86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6" name="Picture 5">
            <a:extLst>
              <a:ext uri="{FF2B5EF4-FFF2-40B4-BE49-F238E27FC236}">
                <a16:creationId xmlns:a16="http://schemas.microsoft.com/office/drawing/2014/main" id="{D0C28022-7E22-4CF2-A6CA-F1C3D83DFA0F}"/>
              </a:ext>
            </a:extLst>
          </p:cNvPr>
          <p:cNvPicPr>
            <a:picLocks noChangeAspect="1"/>
          </p:cNvPicPr>
          <p:nvPr/>
        </p:nvPicPr>
        <p:blipFill>
          <a:blip r:embed="rId2"/>
          <a:stretch>
            <a:fillRect/>
          </a:stretch>
        </p:blipFill>
        <p:spPr>
          <a:xfrm>
            <a:off x="997799" y="3519164"/>
            <a:ext cx="6829425" cy="2524125"/>
          </a:xfrm>
          <a:prstGeom prst="rect">
            <a:avLst/>
          </a:prstGeom>
          <a:ln>
            <a:solidFill>
              <a:schemeClr val="accent1"/>
            </a:solidFill>
          </a:ln>
        </p:spPr>
      </p:pic>
    </p:spTree>
    <p:extLst>
      <p:ext uri="{BB962C8B-B14F-4D97-AF65-F5344CB8AC3E}">
        <p14:creationId xmlns:p14="http://schemas.microsoft.com/office/powerpoint/2010/main" val="18035103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BBD7F-31AA-4AAB-82E0-8268D7AB12F4}"/>
              </a:ext>
            </a:extLst>
          </p:cNvPr>
          <p:cNvSpPr>
            <a:spLocks noGrp="1"/>
          </p:cNvSpPr>
          <p:nvPr>
            <p:ph type="title"/>
          </p:nvPr>
        </p:nvSpPr>
        <p:spPr>
          <a:xfrm>
            <a:off x="457200" y="274638"/>
            <a:ext cx="8229600" cy="732978"/>
          </a:xfrm>
        </p:spPr>
        <p:txBody>
          <a:bodyPr>
            <a:normAutofit fontScale="90000"/>
          </a:bodyPr>
          <a:lstStyle/>
          <a:p>
            <a:pPr algn="ctr"/>
            <a:br>
              <a:rPr lang="en-US"/>
            </a:br>
            <a:r>
              <a:rPr lang="en-US">
                <a:latin typeface="Calibri"/>
              </a:rPr>
              <a:t>Basic</a:t>
            </a:r>
            <a:r>
              <a:rPr lang="en-US" sz="2400">
                <a:latin typeface="Calibri"/>
              </a:rPr>
              <a:t> </a:t>
            </a:r>
            <a:r>
              <a:rPr lang="en-US">
                <a:latin typeface="Calibri"/>
              </a:rPr>
              <a:t>Search Results</a:t>
            </a:r>
            <a:br>
              <a:rPr lang="en-US"/>
            </a:br>
            <a:endParaRPr lang="en-US"/>
          </a:p>
        </p:txBody>
      </p:sp>
      <p:sp>
        <p:nvSpPr>
          <p:cNvPr id="3" name="Content Placeholder 2">
            <a:extLst>
              <a:ext uri="{FF2B5EF4-FFF2-40B4-BE49-F238E27FC236}">
                <a16:creationId xmlns:a16="http://schemas.microsoft.com/office/drawing/2014/main" id="{E91E99C3-1674-48C2-8057-A63142ADAB60}"/>
              </a:ext>
            </a:extLst>
          </p:cNvPr>
          <p:cNvSpPr>
            <a:spLocks noGrp="1"/>
          </p:cNvSpPr>
          <p:nvPr>
            <p:ph idx="1"/>
          </p:nvPr>
        </p:nvSpPr>
        <p:spPr>
          <a:xfrm>
            <a:off x="457200" y="1488660"/>
            <a:ext cx="8229600" cy="4525963"/>
          </a:xfrm>
        </p:spPr>
        <p:txBody>
          <a:bodyPr/>
          <a:lstStyle/>
          <a:p>
            <a:r>
              <a:rPr lang="en-US" sz="2200">
                <a:latin typeface="Tw Cen MT" panose="020B0602020104020603" pitchFamily="34" charset="0"/>
              </a:rPr>
              <a:t>When one or more persons are found, the application displays the matching records in the Match Probability column. Select the student name you are looking for; this will take you to the Master Record tab.</a:t>
            </a:r>
          </a:p>
          <a:p>
            <a:endParaRPr lang="en-US"/>
          </a:p>
        </p:txBody>
      </p:sp>
      <p:sp>
        <p:nvSpPr>
          <p:cNvPr id="4" name="Slide Number Placeholder 3">
            <a:extLst>
              <a:ext uri="{FF2B5EF4-FFF2-40B4-BE49-F238E27FC236}">
                <a16:creationId xmlns:a16="http://schemas.microsoft.com/office/drawing/2014/main" id="{9026B79B-BB43-4167-A856-508EA0E948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A6D1DC4D-5EC0-4AA1-931D-A1B5CFF5202E}"/>
              </a:ext>
            </a:extLst>
          </p:cNvPr>
          <p:cNvPicPr>
            <a:picLocks noChangeAspect="1"/>
          </p:cNvPicPr>
          <p:nvPr/>
        </p:nvPicPr>
        <p:blipFill>
          <a:blip r:embed="rId2"/>
          <a:stretch>
            <a:fillRect/>
          </a:stretch>
        </p:blipFill>
        <p:spPr>
          <a:xfrm>
            <a:off x="1482347" y="2786727"/>
            <a:ext cx="6445138" cy="2894903"/>
          </a:xfrm>
          <a:prstGeom prst="rect">
            <a:avLst/>
          </a:prstGeom>
          <a:ln>
            <a:solidFill>
              <a:schemeClr val="tx1"/>
            </a:solidFill>
          </a:ln>
        </p:spPr>
      </p:pic>
      <p:sp>
        <p:nvSpPr>
          <p:cNvPr id="6" name="Callout: Line 5">
            <a:extLst>
              <a:ext uri="{FF2B5EF4-FFF2-40B4-BE49-F238E27FC236}">
                <a16:creationId xmlns:a16="http://schemas.microsoft.com/office/drawing/2014/main" id="{ACCC7B3B-A608-41F6-9933-07592A04A1B6}"/>
              </a:ext>
            </a:extLst>
          </p:cNvPr>
          <p:cNvSpPr/>
          <p:nvPr/>
        </p:nvSpPr>
        <p:spPr>
          <a:xfrm>
            <a:off x="522584" y="5922152"/>
            <a:ext cx="1267466" cy="509202"/>
          </a:xfrm>
          <a:prstGeom prst="borderCallout1">
            <a:avLst>
              <a:gd name="adj1" fmla="val 399"/>
              <a:gd name="adj2" fmla="val 41153"/>
              <a:gd name="adj3" fmla="val -108313"/>
              <a:gd name="adj4" fmla="val 73688"/>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Stu Info: UID, Name, DOB, Campus…</a:t>
            </a:r>
          </a:p>
        </p:txBody>
      </p:sp>
      <p:sp>
        <p:nvSpPr>
          <p:cNvPr id="8" name="Oval 7">
            <a:extLst>
              <a:ext uri="{FF2B5EF4-FFF2-40B4-BE49-F238E27FC236}">
                <a16:creationId xmlns:a16="http://schemas.microsoft.com/office/drawing/2014/main" id="{0608E253-1208-457E-A403-00D95D6597D7}"/>
              </a:ext>
            </a:extLst>
          </p:cNvPr>
          <p:cNvSpPr/>
          <p:nvPr/>
        </p:nvSpPr>
        <p:spPr>
          <a:xfrm>
            <a:off x="3285894" y="2875723"/>
            <a:ext cx="791308" cy="1733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
        <p:nvSpPr>
          <p:cNvPr id="9" name="Oval 8">
            <a:extLst>
              <a:ext uri="{FF2B5EF4-FFF2-40B4-BE49-F238E27FC236}">
                <a16:creationId xmlns:a16="http://schemas.microsoft.com/office/drawing/2014/main" id="{84FF8418-C18E-4825-9396-0644DAA0711A}"/>
              </a:ext>
            </a:extLst>
          </p:cNvPr>
          <p:cNvSpPr/>
          <p:nvPr/>
        </p:nvSpPr>
        <p:spPr>
          <a:xfrm>
            <a:off x="1482347" y="5282673"/>
            <a:ext cx="791308" cy="1733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8776778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40450-E445-4401-A4F6-B5A3BFEB7BC6}"/>
              </a:ext>
            </a:extLst>
          </p:cNvPr>
          <p:cNvSpPr>
            <a:spLocks noGrp="1"/>
          </p:cNvSpPr>
          <p:nvPr>
            <p:ph type="title"/>
          </p:nvPr>
        </p:nvSpPr>
        <p:spPr>
          <a:xfrm>
            <a:off x="457200" y="274638"/>
            <a:ext cx="8229600" cy="878753"/>
          </a:xfrm>
        </p:spPr>
        <p:txBody>
          <a:bodyPr>
            <a:normAutofit fontScale="90000"/>
          </a:bodyPr>
          <a:lstStyle/>
          <a:p>
            <a:pPr algn="ctr"/>
            <a:br>
              <a:rPr lang="en-US">
                <a:latin typeface="Calibri"/>
              </a:rPr>
            </a:br>
            <a:r>
              <a:rPr lang="en-US">
                <a:latin typeface="Calibri"/>
              </a:rPr>
              <a:t>Advanced</a:t>
            </a:r>
            <a:r>
              <a:rPr lang="en-US" sz="2400">
                <a:latin typeface="Calibri"/>
              </a:rPr>
              <a:t> </a:t>
            </a:r>
            <a:r>
              <a:rPr lang="en-US">
                <a:latin typeface="Calibri"/>
              </a:rPr>
              <a:t>Search</a:t>
            </a:r>
            <a:br>
              <a:rPr lang="en-US" cap="all"/>
            </a:br>
            <a:endParaRPr lang="en-US"/>
          </a:p>
        </p:txBody>
      </p:sp>
      <p:sp>
        <p:nvSpPr>
          <p:cNvPr id="3" name="Content Placeholder 2">
            <a:extLst>
              <a:ext uri="{FF2B5EF4-FFF2-40B4-BE49-F238E27FC236}">
                <a16:creationId xmlns:a16="http://schemas.microsoft.com/office/drawing/2014/main" id="{E35D98B6-B551-41ED-A2F3-C5692CE75D20}"/>
              </a:ext>
            </a:extLst>
          </p:cNvPr>
          <p:cNvSpPr>
            <a:spLocks noGrp="1"/>
          </p:cNvSpPr>
          <p:nvPr>
            <p:ph idx="1"/>
          </p:nvPr>
        </p:nvSpPr>
        <p:spPr/>
        <p:txBody>
          <a:bodyPr/>
          <a:lstStyle/>
          <a:p>
            <a:r>
              <a:rPr lang="en-US" sz="2600">
                <a:latin typeface="Tw Cen MT" panose="020B0602020104020603" pitchFamily="34" charset="0"/>
              </a:rPr>
              <a:t>Advanced Search allows you to search for a person using all available fields</a:t>
            </a:r>
          </a:p>
          <a:p>
            <a:pPr marL="0" indent="0">
              <a:buNone/>
            </a:pPr>
            <a:r>
              <a:rPr lang="en-US" sz="2000">
                <a:latin typeface="Tw Cen MT" panose="020B0602020104020603" pitchFamily="34" charset="0"/>
              </a:rPr>
              <a:t>Note: First Name and Last Name are required for both the Basic Search and Advanced Search. Wild card characters (e.g.,*,%,_,?) are not supported</a:t>
            </a:r>
          </a:p>
          <a:p>
            <a:endParaRPr lang="en-US"/>
          </a:p>
        </p:txBody>
      </p:sp>
      <p:sp>
        <p:nvSpPr>
          <p:cNvPr id="4" name="Slide Number Placeholder 3">
            <a:extLst>
              <a:ext uri="{FF2B5EF4-FFF2-40B4-BE49-F238E27FC236}">
                <a16:creationId xmlns:a16="http://schemas.microsoft.com/office/drawing/2014/main" id="{558F05FD-92DF-41D0-AF76-87F1D7FBACD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429621D4-AA27-4CCD-A8DD-C4519ED935E5}"/>
              </a:ext>
            </a:extLst>
          </p:cNvPr>
          <p:cNvPicPr>
            <a:picLocks noChangeAspect="1"/>
          </p:cNvPicPr>
          <p:nvPr/>
        </p:nvPicPr>
        <p:blipFill>
          <a:blip r:embed="rId2"/>
          <a:stretch>
            <a:fillRect/>
          </a:stretch>
        </p:blipFill>
        <p:spPr>
          <a:xfrm>
            <a:off x="1905000" y="3303118"/>
            <a:ext cx="4829572" cy="2823046"/>
          </a:xfrm>
          <a:prstGeom prst="rect">
            <a:avLst/>
          </a:prstGeom>
          <a:ln>
            <a:solidFill>
              <a:schemeClr val="tx1"/>
            </a:solidFill>
          </a:ln>
        </p:spPr>
      </p:pic>
      <p:sp>
        <p:nvSpPr>
          <p:cNvPr id="6" name="Oval 5">
            <a:extLst>
              <a:ext uri="{FF2B5EF4-FFF2-40B4-BE49-F238E27FC236}">
                <a16:creationId xmlns:a16="http://schemas.microsoft.com/office/drawing/2014/main" id="{397BD944-6382-4559-A445-06B106C52673}"/>
              </a:ext>
            </a:extLst>
          </p:cNvPr>
          <p:cNvSpPr/>
          <p:nvPr/>
        </p:nvSpPr>
        <p:spPr>
          <a:xfrm>
            <a:off x="4000590" y="3342333"/>
            <a:ext cx="791308" cy="1733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423061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CD00-ABD2-4080-A721-FB5DFB1F2720}"/>
              </a:ext>
            </a:extLst>
          </p:cNvPr>
          <p:cNvSpPr>
            <a:spLocks noGrp="1"/>
          </p:cNvSpPr>
          <p:nvPr>
            <p:ph type="title"/>
          </p:nvPr>
        </p:nvSpPr>
        <p:spPr>
          <a:xfrm>
            <a:off x="457200" y="612085"/>
            <a:ext cx="8104909" cy="751185"/>
          </a:xfrm>
        </p:spPr>
        <p:txBody>
          <a:bodyPr>
            <a:normAutofit fontScale="90000"/>
          </a:bodyPr>
          <a:lstStyle/>
          <a:p>
            <a:pPr algn="ctr"/>
            <a:br>
              <a:rPr lang="en-US" cap="all"/>
            </a:br>
            <a:r>
              <a:rPr lang="en-US" cap="all">
                <a:latin typeface="Calibri"/>
              </a:rPr>
              <a:t>ID</a:t>
            </a:r>
            <a:r>
              <a:rPr lang="en-US" sz="2400">
                <a:latin typeface="Calibri"/>
              </a:rPr>
              <a:t> </a:t>
            </a:r>
            <a:r>
              <a:rPr lang="en-US">
                <a:latin typeface="Calibri"/>
              </a:rPr>
              <a:t>Search</a:t>
            </a:r>
            <a:br>
              <a:rPr lang="en-US" cap="all"/>
            </a:br>
            <a:endParaRPr lang="en-US"/>
          </a:p>
        </p:txBody>
      </p:sp>
      <p:sp>
        <p:nvSpPr>
          <p:cNvPr id="3" name="Content Placeholder 2">
            <a:extLst>
              <a:ext uri="{FF2B5EF4-FFF2-40B4-BE49-F238E27FC236}">
                <a16:creationId xmlns:a16="http://schemas.microsoft.com/office/drawing/2014/main" id="{21B9013C-A8F5-4466-B7EA-9D674260BC23}"/>
              </a:ext>
            </a:extLst>
          </p:cNvPr>
          <p:cNvSpPr>
            <a:spLocks noGrp="1"/>
          </p:cNvSpPr>
          <p:nvPr>
            <p:ph idx="1"/>
          </p:nvPr>
        </p:nvSpPr>
        <p:spPr>
          <a:xfrm>
            <a:off x="457200" y="1503804"/>
            <a:ext cx="8229600" cy="4525963"/>
          </a:xfrm>
        </p:spPr>
        <p:txBody>
          <a:bodyPr>
            <a:normAutofit/>
          </a:bodyPr>
          <a:lstStyle/>
          <a:p>
            <a:r>
              <a:rPr lang="en-US" sz="2000">
                <a:latin typeface="Tw Cen MT" panose="020B0602020104020603" pitchFamily="34" charset="0"/>
              </a:rPr>
              <a:t>ID Search allows you to search for persons by Unique ID, Social Security Number SSN or Alias ID </a:t>
            </a:r>
            <a:r>
              <a:rPr lang="en-US" sz="2000" i="1">
                <a:latin typeface="Tw Cen MT" panose="020B0602020104020603" pitchFamily="34" charset="0"/>
              </a:rPr>
              <a:t>(district Local ID)</a:t>
            </a:r>
          </a:p>
          <a:p>
            <a:r>
              <a:rPr lang="en-US" sz="2000">
                <a:latin typeface="Tw Cen MT" panose="020B0602020104020603" pitchFamily="34" charset="0"/>
              </a:rPr>
              <a:t>Enter search criteria.  Pay special attention to required fields for the search type.</a:t>
            </a:r>
          </a:p>
          <a:p>
            <a:r>
              <a:rPr lang="en-US" sz="2000">
                <a:latin typeface="Tw Cen MT" panose="020B0602020104020603" pitchFamily="34" charset="0"/>
              </a:rPr>
              <a:t>Click Search</a:t>
            </a:r>
          </a:p>
          <a:p>
            <a:pPr marL="0" indent="0">
              <a:buNone/>
            </a:pPr>
            <a:r>
              <a:rPr lang="en-US" sz="2000">
                <a:latin typeface="Tw Cen MT" panose="020B0602020104020603" pitchFamily="34" charset="0"/>
              </a:rPr>
              <a:t>Note: The application searches against the </a:t>
            </a:r>
            <a:r>
              <a:rPr lang="en-US" sz="2000" i="1">
                <a:latin typeface="Tw Cen MT" panose="020B0602020104020603" pitchFamily="34" charset="0"/>
              </a:rPr>
              <a:t>current information </a:t>
            </a:r>
            <a:r>
              <a:rPr lang="en-US" sz="2000">
                <a:latin typeface="Tw Cen MT" panose="020B0602020104020603" pitchFamily="34" charset="0"/>
              </a:rPr>
              <a:t>for persons who have been assigned an ID.  Searching for person’s history information (e.g., previous school code) does not return results.</a:t>
            </a:r>
          </a:p>
          <a:p>
            <a:endParaRPr lang="en-US"/>
          </a:p>
        </p:txBody>
      </p:sp>
      <p:sp>
        <p:nvSpPr>
          <p:cNvPr id="4" name="Slide Number Placeholder 3">
            <a:extLst>
              <a:ext uri="{FF2B5EF4-FFF2-40B4-BE49-F238E27FC236}">
                <a16:creationId xmlns:a16="http://schemas.microsoft.com/office/drawing/2014/main" id="{214D8AAF-582A-454C-8B31-6F67D0AF16E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4E3D452E-FF85-4522-91F0-04629AFAF84C}"/>
              </a:ext>
            </a:extLst>
          </p:cNvPr>
          <p:cNvPicPr>
            <a:picLocks noChangeAspect="1"/>
          </p:cNvPicPr>
          <p:nvPr/>
        </p:nvPicPr>
        <p:blipFill>
          <a:blip r:embed="rId2"/>
          <a:stretch>
            <a:fillRect/>
          </a:stretch>
        </p:blipFill>
        <p:spPr>
          <a:xfrm>
            <a:off x="1049145" y="4340388"/>
            <a:ext cx="6362372" cy="1689379"/>
          </a:xfrm>
          <a:prstGeom prst="rect">
            <a:avLst/>
          </a:prstGeom>
          <a:ln>
            <a:solidFill>
              <a:schemeClr val="tx1"/>
            </a:solidFill>
          </a:ln>
        </p:spPr>
      </p:pic>
      <p:sp>
        <p:nvSpPr>
          <p:cNvPr id="6" name="Oval 5">
            <a:extLst>
              <a:ext uri="{FF2B5EF4-FFF2-40B4-BE49-F238E27FC236}">
                <a16:creationId xmlns:a16="http://schemas.microsoft.com/office/drawing/2014/main" id="{359D2818-CCF3-432F-B4F1-A0714098648E}"/>
              </a:ext>
            </a:extLst>
          </p:cNvPr>
          <p:cNvSpPr/>
          <p:nvPr/>
        </p:nvSpPr>
        <p:spPr>
          <a:xfrm>
            <a:off x="4820756" y="4614730"/>
            <a:ext cx="791308" cy="1733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297592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DATA INTEGRITY</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3"/>
          <p:cNvSpPr>
            <a:spLocks noGrp="1" noChangeArrowheads="1"/>
          </p:cNvSpPr>
          <p:nvPr>
            <p:ph idx="1"/>
          </p:nvPr>
        </p:nvSpPr>
        <p:spPr/>
        <p:txBody>
          <a:bodyPr>
            <a:normAutofit/>
          </a:bodyPr>
          <a:lstStyle/>
          <a:p>
            <a:pPr eaLnBrk="1" hangingPunct="1"/>
            <a:r>
              <a:rPr lang="en-US" sz="3200">
                <a:latin typeface="Calibri" pitchFamily="34" charset="0"/>
              </a:rPr>
              <a:t>Attendance clerks, data entry clerks and SIR’s play an essential role in HISD’s efforts to ensure that all data is timely, accurate and properly documented.</a:t>
            </a:r>
          </a:p>
          <a:p>
            <a:pPr eaLnBrk="1" hangingPunct="1"/>
            <a:r>
              <a:rPr lang="en-US" sz="3200">
                <a:latin typeface="Calibri" pitchFamily="34" charset="0"/>
              </a:rPr>
              <a:t>In no case should paraprofessional personnel be responsible for determining students coding information for attendance, program placement or special services.</a:t>
            </a:r>
          </a:p>
          <a:p>
            <a:pPr marL="0" indent="0" eaLnBrk="1" hangingPunct="1">
              <a:buNone/>
            </a:pPr>
            <a:endParaRPr lang="en-US" sz="3200">
              <a:latin typeface="Calibri" pitchFamily="34" charset="0"/>
            </a:endParaRPr>
          </a:p>
          <a:p>
            <a:pPr eaLnBrk="1" hangingPunct="1"/>
            <a:endParaRPr lang="en-US"/>
          </a:p>
        </p:txBody>
      </p:sp>
    </p:spTree>
    <p:extLst>
      <p:ext uri="{BB962C8B-B14F-4D97-AF65-F5344CB8AC3E}">
        <p14:creationId xmlns:p14="http://schemas.microsoft.com/office/powerpoint/2010/main" val="8489440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0F07B-4D26-4E15-BAEE-F2A7AC5DAEDF}"/>
              </a:ext>
            </a:extLst>
          </p:cNvPr>
          <p:cNvSpPr>
            <a:spLocks noGrp="1"/>
          </p:cNvSpPr>
          <p:nvPr>
            <p:ph type="title"/>
          </p:nvPr>
        </p:nvSpPr>
        <p:spPr>
          <a:xfrm>
            <a:off x="540513" y="274638"/>
            <a:ext cx="8229600" cy="1143000"/>
          </a:xfrm>
        </p:spPr>
        <p:txBody>
          <a:bodyPr>
            <a:normAutofit fontScale="90000"/>
          </a:bodyPr>
          <a:lstStyle/>
          <a:p>
            <a:pPr algn="ctr"/>
            <a:r>
              <a:rPr lang="en-US">
                <a:latin typeface="Calibri"/>
              </a:rPr>
              <a:t>Master Record</a:t>
            </a:r>
            <a:br>
              <a:rPr lang="en-US" cap="all"/>
            </a:br>
            <a:endParaRPr lang="en-US"/>
          </a:p>
        </p:txBody>
      </p:sp>
      <p:sp>
        <p:nvSpPr>
          <p:cNvPr id="3" name="Content Placeholder 2">
            <a:extLst>
              <a:ext uri="{FF2B5EF4-FFF2-40B4-BE49-F238E27FC236}">
                <a16:creationId xmlns:a16="http://schemas.microsoft.com/office/drawing/2014/main" id="{7B677087-AF05-46F9-B392-0028F6E0543B}"/>
              </a:ext>
            </a:extLst>
          </p:cNvPr>
          <p:cNvSpPr>
            <a:spLocks noGrp="1"/>
          </p:cNvSpPr>
          <p:nvPr>
            <p:ph idx="1"/>
          </p:nvPr>
        </p:nvSpPr>
        <p:spPr>
          <a:xfrm>
            <a:off x="457200" y="1491936"/>
            <a:ext cx="8229600" cy="4525963"/>
          </a:xfrm>
        </p:spPr>
        <p:txBody>
          <a:bodyPr/>
          <a:lstStyle/>
          <a:p>
            <a:r>
              <a:rPr lang="en-US" sz="2000">
                <a:latin typeface="Tw Cen MT" panose="020B0602020104020603" pitchFamily="34" charset="0"/>
              </a:rPr>
              <a:t>Master Record holds the student demographics and location/enrollment information.</a:t>
            </a:r>
          </a:p>
          <a:p>
            <a:endParaRPr lang="en-US"/>
          </a:p>
        </p:txBody>
      </p:sp>
      <p:sp>
        <p:nvSpPr>
          <p:cNvPr id="4" name="Slide Number Placeholder 3">
            <a:extLst>
              <a:ext uri="{FF2B5EF4-FFF2-40B4-BE49-F238E27FC236}">
                <a16:creationId xmlns:a16="http://schemas.microsoft.com/office/drawing/2014/main" id="{F862EDAA-DF26-4FBD-91B3-0912723DB0A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B47F5EDE-300E-4967-A6E4-26691C927BEF}"/>
              </a:ext>
            </a:extLst>
          </p:cNvPr>
          <p:cNvPicPr>
            <a:picLocks noChangeAspect="1"/>
          </p:cNvPicPr>
          <p:nvPr/>
        </p:nvPicPr>
        <p:blipFill>
          <a:blip r:embed="rId2"/>
          <a:stretch>
            <a:fillRect/>
          </a:stretch>
        </p:blipFill>
        <p:spPr>
          <a:xfrm>
            <a:off x="842517" y="2350021"/>
            <a:ext cx="6638192" cy="3742176"/>
          </a:xfrm>
          <a:prstGeom prst="rect">
            <a:avLst/>
          </a:prstGeom>
          <a:ln>
            <a:solidFill>
              <a:schemeClr val="tx1"/>
            </a:solidFill>
          </a:ln>
        </p:spPr>
      </p:pic>
      <p:sp>
        <p:nvSpPr>
          <p:cNvPr id="6" name="Callout: Line 5">
            <a:extLst>
              <a:ext uri="{FF2B5EF4-FFF2-40B4-BE49-F238E27FC236}">
                <a16:creationId xmlns:a16="http://schemas.microsoft.com/office/drawing/2014/main" id="{24E10E50-E7B7-421A-B624-24529BF6A84F}"/>
              </a:ext>
            </a:extLst>
          </p:cNvPr>
          <p:cNvSpPr/>
          <p:nvPr/>
        </p:nvSpPr>
        <p:spPr>
          <a:xfrm>
            <a:off x="7560779" y="2725446"/>
            <a:ext cx="1209334" cy="331452"/>
          </a:xfrm>
          <a:prstGeom prst="borderCallout1">
            <a:avLst>
              <a:gd name="adj1" fmla="val 399"/>
              <a:gd name="adj2" fmla="val 41153"/>
              <a:gd name="adj3" fmla="val -82998"/>
              <a:gd name="adj4" fmla="val -14099"/>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Arial"/>
                <a:ea typeface="+mn-ea"/>
                <a:cs typeface="+mn-cs"/>
              </a:rPr>
              <a:t>Student Unique ID</a:t>
            </a:r>
          </a:p>
        </p:txBody>
      </p:sp>
      <p:sp>
        <p:nvSpPr>
          <p:cNvPr id="7" name="Oval 6">
            <a:extLst>
              <a:ext uri="{FF2B5EF4-FFF2-40B4-BE49-F238E27FC236}">
                <a16:creationId xmlns:a16="http://schemas.microsoft.com/office/drawing/2014/main" id="{2746952B-6E13-414B-A28A-160744B4BB7D}"/>
              </a:ext>
            </a:extLst>
          </p:cNvPr>
          <p:cNvSpPr/>
          <p:nvPr/>
        </p:nvSpPr>
        <p:spPr>
          <a:xfrm>
            <a:off x="842517" y="2583809"/>
            <a:ext cx="633945" cy="28522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2909183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8FB05-EE1C-41CF-9DB9-AAB8818652E9}"/>
              </a:ext>
            </a:extLst>
          </p:cNvPr>
          <p:cNvSpPr>
            <a:spLocks noGrp="1"/>
          </p:cNvSpPr>
          <p:nvPr>
            <p:ph type="title"/>
          </p:nvPr>
        </p:nvSpPr>
        <p:spPr>
          <a:xfrm>
            <a:off x="457200" y="274638"/>
            <a:ext cx="8229600" cy="1143000"/>
          </a:xfrm>
        </p:spPr>
        <p:txBody>
          <a:bodyPr>
            <a:normAutofit fontScale="90000"/>
          </a:bodyPr>
          <a:lstStyle/>
          <a:p>
            <a:pPr algn="ctr"/>
            <a:r>
              <a:rPr lang="en-US" cap="all">
                <a:latin typeface="Calibri"/>
              </a:rPr>
              <a:t>TSDS HISTORICAL ENROLLMENT</a:t>
            </a:r>
            <a:br>
              <a:rPr lang="en-US" cap="all"/>
            </a:br>
            <a:endParaRPr lang="en-US"/>
          </a:p>
        </p:txBody>
      </p:sp>
      <p:sp>
        <p:nvSpPr>
          <p:cNvPr id="3" name="Content Placeholder 2">
            <a:extLst>
              <a:ext uri="{FF2B5EF4-FFF2-40B4-BE49-F238E27FC236}">
                <a16:creationId xmlns:a16="http://schemas.microsoft.com/office/drawing/2014/main" id="{3F8BC637-F66D-4005-ABD9-B82574AE046A}"/>
              </a:ext>
            </a:extLst>
          </p:cNvPr>
          <p:cNvSpPr>
            <a:spLocks noGrp="1"/>
          </p:cNvSpPr>
          <p:nvPr>
            <p:ph idx="1"/>
          </p:nvPr>
        </p:nvSpPr>
        <p:spPr/>
        <p:txBody>
          <a:bodyPr>
            <a:normAutofit/>
          </a:bodyPr>
          <a:lstStyle/>
          <a:p>
            <a:pPr marL="214313" indent="-214313">
              <a:lnSpc>
                <a:spcPct val="150000"/>
              </a:lnSpc>
              <a:buFont typeface="Arial" panose="020B0604020202020204" pitchFamily="34" charset="0"/>
              <a:buChar char="•"/>
            </a:pPr>
            <a:r>
              <a:rPr lang="en-US" sz="1800"/>
              <a:t>The historical enrollment data can be found on the History tab.</a:t>
            </a:r>
          </a:p>
          <a:p>
            <a:pPr marL="214313" indent="-214313">
              <a:lnSpc>
                <a:spcPct val="150000"/>
              </a:lnSpc>
              <a:buFont typeface="Arial" panose="020B0604020202020204" pitchFamily="34" charset="0"/>
              <a:buChar char="•"/>
            </a:pPr>
            <a:r>
              <a:rPr lang="en-US" sz="1600"/>
              <a:t>The PET data has been migrated into the TSDS UID system</a:t>
            </a:r>
            <a:r>
              <a:rPr lang="en-US" sz="1600" i="1"/>
              <a:t>, the years that migrated are </a:t>
            </a:r>
            <a:r>
              <a:rPr lang="en-US" sz="1600" i="1">
                <a:latin typeface="Tw Cen MT" panose="020B0602020104020603" pitchFamily="34" charset="0"/>
              </a:rPr>
              <a:t>2012-2013, 2013-2014, 2014-2015, 2015-2016, 2016-2017, 2017-2018, and 2018-2019.</a:t>
            </a:r>
          </a:p>
          <a:p>
            <a:pPr marL="214313" indent="-214313">
              <a:lnSpc>
                <a:spcPct val="150000"/>
              </a:lnSpc>
              <a:buFont typeface="Arial" panose="020B0604020202020204" pitchFamily="34" charset="0"/>
              <a:buChar char="•"/>
            </a:pPr>
            <a:endParaRPr lang="en-US" sz="2000"/>
          </a:p>
          <a:p>
            <a:endParaRPr lang="en-US"/>
          </a:p>
        </p:txBody>
      </p:sp>
      <p:sp>
        <p:nvSpPr>
          <p:cNvPr id="4" name="Slide Number Placeholder 3">
            <a:extLst>
              <a:ext uri="{FF2B5EF4-FFF2-40B4-BE49-F238E27FC236}">
                <a16:creationId xmlns:a16="http://schemas.microsoft.com/office/drawing/2014/main" id="{5573989A-4B3E-454F-AE76-90DC243E853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F6D3ADE8-F7E4-4A01-8443-DB18F67B3872}"/>
              </a:ext>
            </a:extLst>
          </p:cNvPr>
          <p:cNvPicPr>
            <a:picLocks noChangeAspect="1"/>
          </p:cNvPicPr>
          <p:nvPr/>
        </p:nvPicPr>
        <p:blipFill>
          <a:blip r:embed="rId2"/>
          <a:stretch>
            <a:fillRect/>
          </a:stretch>
        </p:blipFill>
        <p:spPr>
          <a:xfrm>
            <a:off x="629245" y="3539494"/>
            <a:ext cx="7885509" cy="2586670"/>
          </a:xfrm>
          <a:prstGeom prst="rect">
            <a:avLst/>
          </a:prstGeom>
          <a:ln>
            <a:solidFill>
              <a:schemeClr val="tx1"/>
            </a:solidFill>
          </a:ln>
        </p:spPr>
      </p:pic>
      <p:sp>
        <p:nvSpPr>
          <p:cNvPr id="6" name="Oval 5">
            <a:extLst>
              <a:ext uri="{FF2B5EF4-FFF2-40B4-BE49-F238E27FC236}">
                <a16:creationId xmlns:a16="http://schemas.microsoft.com/office/drawing/2014/main" id="{6AB34591-167B-4D02-9266-A3065FE7CA5C}"/>
              </a:ext>
            </a:extLst>
          </p:cNvPr>
          <p:cNvSpPr/>
          <p:nvPr/>
        </p:nvSpPr>
        <p:spPr>
          <a:xfrm>
            <a:off x="1392572" y="3842158"/>
            <a:ext cx="503340" cy="276836"/>
          </a:xfrm>
          <a:prstGeom prst="ellipse">
            <a:avLst/>
          </a:prstGeom>
          <a:no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0421640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A859-2013-4DAB-9D52-3BF097E6751B}"/>
              </a:ext>
            </a:extLst>
          </p:cNvPr>
          <p:cNvSpPr>
            <a:spLocks noGrp="1"/>
          </p:cNvSpPr>
          <p:nvPr>
            <p:ph type="title"/>
          </p:nvPr>
        </p:nvSpPr>
        <p:spPr/>
        <p:txBody>
          <a:bodyPr/>
          <a:lstStyle/>
          <a:p>
            <a:pPr algn="ctr"/>
            <a:r>
              <a:rPr lang="en-US">
                <a:latin typeface="Calibri"/>
              </a:rPr>
              <a:t>TSDS Enrollment Tracking</a:t>
            </a:r>
          </a:p>
        </p:txBody>
      </p:sp>
      <p:sp>
        <p:nvSpPr>
          <p:cNvPr id="3" name="Content Placeholder 2">
            <a:extLst>
              <a:ext uri="{FF2B5EF4-FFF2-40B4-BE49-F238E27FC236}">
                <a16:creationId xmlns:a16="http://schemas.microsoft.com/office/drawing/2014/main" id="{82861579-C8A9-494C-8707-27BA0A78C906}"/>
              </a:ext>
            </a:extLst>
          </p:cNvPr>
          <p:cNvSpPr>
            <a:spLocks noGrp="1"/>
          </p:cNvSpPr>
          <p:nvPr>
            <p:ph idx="1"/>
          </p:nvPr>
        </p:nvSpPr>
        <p:spPr/>
        <p:txBody>
          <a:bodyPr>
            <a:normAutofit/>
          </a:bodyPr>
          <a:lstStyle/>
          <a:p>
            <a:r>
              <a:rPr lang="en-US" sz="2000"/>
              <a:t>Campuses do not have edit capabilities and will need to contact their SSIR at FSC to add/delete enrollment entries, or enter exception reasons (Calendar, Verify) to a student’s enrollment screen.</a:t>
            </a:r>
          </a:p>
          <a:p>
            <a:endParaRPr lang="en-US" sz="2400"/>
          </a:p>
        </p:txBody>
      </p:sp>
      <p:sp>
        <p:nvSpPr>
          <p:cNvPr id="4" name="Slide Number Placeholder 3">
            <a:extLst>
              <a:ext uri="{FF2B5EF4-FFF2-40B4-BE49-F238E27FC236}">
                <a16:creationId xmlns:a16="http://schemas.microsoft.com/office/drawing/2014/main" id="{B20F9259-DCC5-49FA-A04D-05D3552F8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F4F3E4B3-A987-4123-957B-49CD31DDE358}"/>
              </a:ext>
            </a:extLst>
          </p:cNvPr>
          <p:cNvPicPr>
            <a:picLocks noChangeAspect="1"/>
          </p:cNvPicPr>
          <p:nvPr/>
        </p:nvPicPr>
        <p:blipFill>
          <a:blip r:embed="rId2"/>
          <a:stretch>
            <a:fillRect/>
          </a:stretch>
        </p:blipFill>
        <p:spPr>
          <a:xfrm>
            <a:off x="806635" y="3026383"/>
            <a:ext cx="7682986" cy="2837313"/>
          </a:xfrm>
          <a:prstGeom prst="rect">
            <a:avLst/>
          </a:prstGeom>
          <a:ln>
            <a:solidFill>
              <a:schemeClr val="tx1"/>
            </a:solidFill>
          </a:ln>
        </p:spPr>
      </p:pic>
    </p:spTree>
    <p:extLst>
      <p:ext uri="{BB962C8B-B14F-4D97-AF65-F5344CB8AC3E}">
        <p14:creationId xmlns:p14="http://schemas.microsoft.com/office/powerpoint/2010/main" val="12410732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B9313-DBF3-4AD8-8782-6B26060C508C}"/>
              </a:ext>
            </a:extLst>
          </p:cNvPr>
          <p:cNvSpPr>
            <a:spLocks noGrp="1"/>
          </p:cNvSpPr>
          <p:nvPr>
            <p:ph type="title"/>
          </p:nvPr>
        </p:nvSpPr>
        <p:spPr/>
        <p:txBody>
          <a:bodyPr/>
          <a:lstStyle/>
          <a:p>
            <a:pPr algn="ctr"/>
            <a:r>
              <a:rPr lang="en-US">
                <a:latin typeface="Calibri"/>
              </a:rPr>
              <a:t>Email Functionality</a:t>
            </a:r>
          </a:p>
        </p:txBody>
      </p:sp>
      <p:sp>
        <p:nvSpPr>
          <p:cNvPr id="3" name="Content Placeholder 2">
            <a:extLst>
              <a:ext uri="{FF2B5EF4-FFF2-40B4-BE49-F238E27FC236}">
                <a16:creationId xmlns:a16="http://schemas.microsoft.com/office/drawing/2014/main" id="{C707A487-D323-4A5C-8AD1-DE577C3B97AC}"/>
              </a:ext>
            </a:extLst>
          </p:cNvPr>
          <p:cNvSpPr>
            <a:spLocks noGrp="1"/>
          </p:cNvSpPr>
          <p:nvPr>
            <p:ph idx="1"/>
          </p:nvPr>
        </p:nvSpPr>
        <p:spPr>
          <a:xfrm>
            <a:off x="457200" y="1417638"/>
            <a:ext cx="8229600" cy="4525963"/>
          </a:xfrm>
        </p:spPr>
        <p:txBody>
          <a:bodyPr>
            <a:normAutofit/>
          </a:bodyPr>
          <a:lstStyle/>
          <a:p>
            <a:r>
              <a:rPr lang="en-US" sz="1800"/>
              <a:t>Email capability will be available to assist with enrollment event resolution (Duplicate Enrollment). </a:t>
            </a:r>
          </a:p>
          <a:p>
            <a:r>
              <a:rPr lang="en-US" sz="1800"/>
              <a:t>Campuses can utilize this email function to contact other districts or campuses.</a:t>
            </a:r>
          </a:p>
          <a:p>
            <a:r>
              <a:rPr lang="en-US" sz="1800" i="1"/>
              <a:t>If campuses are sending student documents, they need to be encrypted to abide by the FERPA (Family Educational Rights and Privacy Act) laws.</a:t>
            </a:r>
          </a:p>
          <a:p>
            <a:endParaRPr lang="en-US"/>
          </a:p>
        </p:txBody>
      </p:sp>
      <p:sp>
        <p:nvSpPr>
          <p:cNvPr id="4" name="Slide Number Placeholder 3">
            <a:extLst>
              <a:ext uri="{FF2B5EF4-FFF2-40B4-BE49-F238E27FC236}">
                <a16:creationId xmlns:a16="http://schemas.microsoft.com/office/drawing/2014/main" id="{BC1B5FFD-0586-4C2D-9A33-9317E1BAE27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3A5E4A4C-7101-4FD9-82F8-CE7FA51AD7DF}"/>
              </a:ext>
            </a:extLst>
          </p:cNvPr>
          <p:cNvPicPr>
            <a:picLocks noChangeAspect="1"/>
          </p:cNvPicPr>
          <p:nvPr/>
        </p:nvPicPr>
        <p:blipFill>
          <a:blip r:embed="rId2"/>
          <a:stretch>
            <a:fillRect/>
          </a:stretch>
        </p:blipFill>
        <p:spPr>
          <a:xfrm>
            <a:off x="1069782" y="3429000"/>
            <a:ext cx="7004436" cy="2575430"/>
          </a:xfrm>
          <a:prstGeom prst="rect">
            <a:avLst/>
          </a:prstGeom>
          <a:ln>
            <a:solidFill>
              <a:schemeClr val="tx1"/>
            </a:solidFill>
          </a:ln>
        </p:spPr>
      </p:pic>
    </p:spTree>
    <p:extLst>
      <p:ext uri="{BB962C8B-B14F-4D97-AF65-F5344CB8AC3E}">
        <p14:creationId xmlns:p14="http://schemas.microsoft.com/office/powerpoint/2010/main" val="3590436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1D522-7669-4596-8AC0-754EB3D2312A}"/>
              </a:ext>
            </a:extLst>
          </p:cNvPr>
          <p:cNvSpPr>
            <a:spLocks noGrp="1"/>
          </p:cNvSpPr>
          <p:nvPr>
            <p:ph type="title"/>
          </p:nvPr>
        </p:nvSpPr>
        <p:spPr/>
        <p:txBody>
          <a:bodyPr/>
          <a:lstStyle/>
          <a:p>
            <a:pPr algn="ctr"/>
            <a:r>
              <a:rPr lang="en-US">
                <a:latin typeface="Calibri"/>
              </a:rPr>
              <a:t>Sample Email</a:t>
            </a:r>
          </a:p>
        </p:txBody>
      </p:sp>
      <p:sp>
        <p:nvSpPr>
          <p:cNvPr id="3" name="Content Placeholder 2">
            <a:extLst>
              <a:ext uri="{FF2B5EF4-FFF2-40B4-BE49-F238E27FC236}">
                <a16:creationId xmlns:a16="http://schemas.microsoft.com/office/drawing/2014/main" id="{BDAC71A3-BB11-4054-9112-AE36F2F8569C}"/>
              </a:ext>
            </a:extLst>
          </p:cNvPr>
          <p:cNvSpPr>
            <a:spLocks noGrp="1"/>
          </p:cNvSpPr>
          <p:nvPr>
            <p:ph idx="1"/>
          </p:nvPr>
        </p:nvSpPr>
        <p:spPr/>
        <p:txBody>
          <a:bodyPr/>
          <a:lstStyle/>
          <a:p>
            <a:pPr marL="342891" lvl="1" indent="-342891">
              <a:buFont typeface="Arial"/>
              <a:buChar char="•"/>
            </a:pPr>
            <a:r>
              <a:rPr lang="en-US" sz="1800">
                <a:solidFill>
                  <a:schemeClr val="tx1"/>
                </a:solidFill>
              </a:rPr>
              <a:t>Email will show the users’ district email (not TEA’s PGP), the example below is a discrepancy between Houston ISD and Pasadena ISD.</a:t>
            </a:r>
          </a:p>
          <a:p>
            <a:pPr marL="342891" lvl="1" indent="-342891">
              <a:buFont typeface="Arial"/>
              <a:buChar char="•"/>
            </a:pPr>
            <a:r>
              <a:rPr lang="en-US" sz="1800">
                <a:solidFill>
                  <a:schemeClr val="tx1"/>
                </a:solidFill>
              </a:rPr>
              <a:t>Campus Add your campus code (campus number) and event.</a:t>
            </a:r>
          </a:p>
          <a:p>
            <a:pPr marL="342891" lvl="1" indent="-342891">
              <a:buFont typeface="Arial"/>
              <a:buChar char="•"/>
            </a:pPr>
            <a:r>
              <a:rPr lang="en-US" sz="1800">
                <a:solidFill>
                  <a:schemeClr val="tx1"/>
                </a:solidFill>
              </a:rPr>
              <a:t>Campus can also compose the email according to the request.</a:t>
            </a:r>
          </a:p>
          <a:p>
            <a:endParaRPr lang="en-US"/>
          </a:p>
        </p:txBody>
      </p:sp>
      <p:sp>
        <p:nvSpPr>
          <p:cNvPr id="4" name="Slide Number Placeholder 3">
            <a:extLst>
              <a:ext uri="{FF2B5EF4-FFF2-40B4-BE49-F238E27FC236}">
                <a16:creationId xmlns:a16="http://schemas.microsoft.com/office/drawing/2014/main" id="{8793E7F1-F66F-4A47-8802-80D417527C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3DE56429-D2EF-4911-9F45-3530AC5EF546}"/>
              </a:ext>
            </a:extLst>
          </p:cNvPr>
          <p:cNvPicPr>
            <a:picLocks noChangeAspect="1"/>
          </p:cNvPicPr>
          <p:nvPr/>
        </p:nvPicPr>
        <p:blipFill>
          <a:blip r:embed="rId2"/>
          <a:stretch>
            <a:fillRect/>
          </a:stretch>
        </p:blipFill>
        <p:spPr>
          <a:xfrm>
            <a:off x="994991" y="2890759"/>
            <a:ext cx="6941368" cy="3129080"/>
          </a:xfrm>
          <a:prstGeom prst="rect">
            <a:avLst/>
          </a:prstGeom>
          <a:ln>
            <a:solidFill>
              <a:schemeClr val="tx1"/>
            </a:solidFill>
          </a:ln>
        </p:spPr>
      </p:pic>
    </p:spTree>
    <p:extLst>
      <p:ext uri="{BB962C8B-B14F-4D97-AF65-F5344CB8AC3E}">
        <p14:creationId xmlns:p14="http://schemas.microsoft.com/office/powerpoint/2010/main" val="420180474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84E6-94EF-45EE-A067-27D662457E16}"/>
              </a:ext>
            </a:extLst>
          </p:cNvPr>
          <p:cNvSpPr>
            <a:spLocks noGrp="1"/>
          </p:cNvSpPr>
          <p:nvPr>
            <p:ph type="title"/>
          </p:nvPr>
        </p:nvSpPr>
        <p:spPr/>
        <p:txBody>
          <a:bodyPr>
            <a:noAutofit/>
          </a:bodyPr>
          <a:lstStyle/>
          <a:p>
            <a:pPr algn="ctr"/>
            <a:r>
              <a:rPr lang="en-US" sz="3200">
                <a:latin typeface="Calibri"/>
              </a:rPr>
              <a:t>TSDS PEIMS Statement of Unique ID Student Discrepancy Report</a:t>
            </a:r>
          </a:p>
        </p:txBody>
      </p:sp>
      <p:sp>
        <p:nvSpPr>
          <p:cNvPr id="3" name="Content Placeholder 2">
            <a:extLst>
              <a:ext uri="{FF2B5EF4-FFF2-40B4-BE49-F238E27FC236}">
                <a16:creationId xmlns:a16="http://schemas.microsoft.com/office/drawing/2014/main" id="{0E273A54-E00D-46B0-B38B-A9C1B4AA4A06}"/>
              </a:ext>
            </a:extLst>
          </p:cNvPr>
          <p:cNvSpPr>
            <a:spLocks noGrp="1"/>
          </p:cNvSpPr>
          <p:nvPr>
            <p:ph idx="1"/>
          </p:nvPr>
        </p:nvSpPr>
        <p:spPr>
          <a:xfrm>
            <a:off x="310393" y="1600201"/>
            <a:ext cx="8598715" cy="4525963"/>
          </a:xfrm>
        </p:spPr>
        <p:txBody>
          <a:bodyPr vert="horz" lIns="91440" tIns="45720" rIns="91440" bIns="45720" rtlCol="0" anchor="t">
            <a:normAutofit/>
          </a:bodyPr>
          <a:lstStyle/>
          <a:p>
            <a:pPr marL="342265" indent="-342265"/>
            <a:r>
              <a:rPr lang="en-US" sz="1400">
                <a:solidFill>
                  <a:schemeClr val="tx1"/>
                </a:solidFill>
              </a:rPr>
              <a:t>Report is available during PEIMS submissions, </a:t>
            </a:r>
            <a:r>
              <a:rPr lang="en-US" sz="1200">
                <a:solidFill>
                  <a:schemeClr val="tx1"/>
                </a:solidFill>
              </a:rPr>
              <a:t>campuses do not have the access to run this report, the FSC department </a:t>
            </a:r>
            <a:r>
              <a:rPr lang="en-US" sz="1400">
                <a:solidFill>
                  <a:schemeClr val="tx1"/>
                </a:solidFill>
              </a:rPr>
              <a:t>will email report to the campus.</a:t>
            </a:r>
            <a:endParaRPr lang="en-US">
              <a:solidFill>
                <a:schemeClr val="tx1"/>
              </a:solidFill>
            </a:endParaRPr>
          </a:p>
          <a:p>
            <a:pPr marL="342265" indent="-342265"/>
            <a:r>
              <a:rPr lang="en-US" sz="1400">
                <a:solidFill>
                  <a:schemeClr val="tx1"/>
                </a:solidFill>
              </a:rPr>
              <a:t>These errors occur when the student’s demographics on PowerSchool SIS and the TSDS Student UID do not match </a:t>
            </a:r>
            <a:r>
              <a:rPr lang="en-US" sz="1400" i="1">
                <a:solidFill>
                  <a:schemeClr val="tx1"/>
                </a:solidFill>
              </a:rPr>
              <a:t>(both must match).</a:t>
            </a:r>
            <a:endParaRPr lang="en-US" sz="1400" i="1">
              <a:solidFill>
                <a:schemeClr val="tx1"/>
              </a:solidFill>
              <a:cs typeface="Arial"/>
            </a:endParaRPr>
          </a:p>
          <a:p>
            <a:pPr marL="342265" indent="-342265"/>
            <a:r>
              <a:rPr lang="en-US" sz="1400">
                <a:solidFill>
                  <a:schemeClr val="tx1"/>
                </a:solidFill>
              </a:rPr>
              <a:t>When documents are requested for a student, it is imperative that campuses submit copies of supporting documentation and include the discrepancy report.</a:t>
            </a:r>
            <a:endParaRPr lang="en-US" sz="1400">
              <a:solidFill>
                <a:schemeClr val="tx1"/>
              </a:solidFill>
              <a:cs typeface="Arial"/>
            </a:endParaRPr>
          </a:p>
          <a:p>
            <a:pPr marL="0" indent="0">
              <a:buNone/>
            </a:pPr>
            <a:r>
              <a:rPr lang="en-US" sz="1200" i="1" cap="none">
                <a:latin typeface="Arial" panose="020B0604020202020204" pitchFamily="34" charset="0"/>
                <a:cs typeface="Arial" panose="020B0604020202020204" pitchFamily="34" charset="0"/>
              </a:rPr>
              <a:t>When emailing student documents, please encrypt to abide by the FERPA (Family Educational Rights and Privacy Act) laws.</a:t>
            </a:r>
          </a:p>
          <a:p>
            <a:pPr marL="342265" indent="-342265"/>
            <a:endParaRPr lang="en-US">
              <a:cs typeface="Arial"/>
            </a:endParaRPr>
          </a:p>
        </p:txBody>
      </p:sp>
      <p:sp>
        <p:nvSpPr>
          <p:cNvPr id="4" name="Slide Number Placeholder 3">
            <a:extLst>
              <a:ext uri="{FF2B5EF4-FFF2-40B4-BE49-F238E27FC236}">
                <a16:creationId xmlns:a16="http://schemas.microsoft.com/office/drawing/2014/main" id="{E35F2C2B-A5D3-45A0-81D6-EBD0ACF436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7" name="Picture 6">
            <a:extLst>
              <a:ext uri="{FF2B5EF4-FFF2-40B4-BE49-F238E27FC236}">
                <a16:creationId xmlns:a16="http://schemas.microsoft.com/office/drawing/2014/main" id="{5863759C-C2CC-493E-B7B8-BA98A4C45A77}"/>
              </a:ext>
            </a:extLst>
          </p:cNvPr>
          <p:cNvPicPr>
            <a:picLocks noChangeAspect="1"/>
          </p:cNvPicPr>
          <p:nvPr/>
        </p:nvPicPr>
        <p:blipFill rotWithShape="1">
          <a:blip r:embed="rId2"/>
          <a:srcRect l="-582" r="582" b="16040"/>
          <a:stretch/>
        </p:blipFill>
        <p:spPr>
          <a:xfrm>
            <a:off x="457200" y="3361530"/>
            <a:ext cx="8181975" cy="2879727"/>
          </a:xfrm>
          <a:prstGeom prst="rect">
            <a:avLst/>
          </a:prstGeom>
          <a:ln>
            <a:solidFill>
              <a:schemeClr val="tx1"/>
            </a:solidFill>
          </a:ln>
        </p:spPr>
      </p:pic>
    </p:spTree>
    <p:extLst>
      <p:ext uri="{BB962C8B-B14F-4D97-AF65-F5344CB8AC3E}">
        <p14:creationId xmlns:p14="http://schemas.microsoft.com/office/powerpoint/2010/main" val="1263399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84E6-94EF-45EE-A067-27D662457E16}"/>
              </a:ext>
            </a:extLst>
          </p:cNvPr>
          <p:cNvSpPr>
            <a:spLocks noGrp="1"/>
          </p:cNvSpPr>
          <p:nvPr>
            <p:ph type="title"/>
          </p:nvPr>
        </p:nvSpPr>
        <p:spPr/>
        <p:txBody>
          <a:bodyPr>
            <a:noAutofit/>
          </a:bodyPr>
          <a:lstStyle/>
          <a:p>
            <a:pPr algn="ctr"/>
            <a:r>
              <a:rPr lang="en-US" sz="3600">
                <a:latin typeface="Calibri"/>
              </a:rPr>
              <a:t>Presumed Duplicate Student Report (UID0-000-001)</a:t>
            </a:r>
          </a:p>
        </p:txBody>
      </p:sp>
      <p:sp>
        <p:nvSpPr>
          <p:cNvPr id="3" name="Content Placeholder 2">
            <a:extLst>
              <a:ext uri="{FF2B5EF4-FFF2-40B4-BE49-F238E27FC236}">
                <a16:creationId xmlns:a16="http://schemas.microsoft.com/office/drawing/2014/main" id="{0E273A54-E00D-46B0-B38B-A9C1B4AA4A06}"/>
              </a:ext>
            </a:extLst>
          </p:cNvPr>
          <p:cNvSpPr>
            <a:spLocks noGrp="1"/>
          </p:cNvSpPr>
          <p:nvPr>
            <p:ph idx="1"/>
          </p:nvPr>
        </p:nvSpPr>
        <p:spPr/>
        <p:txBody>
          <a:bodyPr/>
          <a:lstStyle/>
          <a:p>
            <a:pPr marL="342891" lvl="1" indent="-342891">
              <a:buFont typeface="Arial"/>
              <a:buChar char="•"/>
            </a:pPr>
            <a:r>
              <a:rPr lang="en-US" sz="1800">
                <a:solidFill>
                  <a:schemeClr val="tx1"/>
                </a:solidFill>
              </a:rPr>
              <a:t>Campuses do not have the access to run Enrollment Reports at this time.</a:t>
            </a:r>
          </a:p>
          <a:p>
            <a:pPr marL="342891" lvl="1" indent="-342891">
              <a:buFont typeface="Arial"/>
              <a:buChar char="•"/>
            </a:pPr>
            <a:r>
              <a:rPr lang="en-US" sz="1800">
                <a:solidFill>
                  <a:schemeClr val="tx1"/>
                </a:solidFill>
              </a:rPr>
              <a:t>TSDS UID Presumed Duplicate Student Report for Enrollment will be emailed from our office.</a:t>
            </a:r>
          </a:p>
          <a:p>
            <a:pPr marL="342891" lvl="1" indent="-342891">
              <a:buFont typeface="Arial"/>
              <a:buChar char="•"/>
            </a:pPr>
            <a:r>
              <a:rPr lang="en-US" sz="1800">
                <a:solidFill>
                  <a:schemeClr val="tx1"/>
                </a:solidFill>
              </a:rPr>
              <a:t>This report replaced the report PET Presumed Duplicate of Enrollment Report.</a:t>
            </a:r>
          </a:p>
          <a:p>
            <a:endParaRPr lang="en-US"/>
          </a:p>
          <a:p>
            <a:pPr marL="0" indent="0">
              <a:buNone/>
            </a:pPr>
            <a:r>
              <a:rPr lang="en-US" sz="1200" cap="none">
                <a:latin typeface="Arial" panose="020B0604020202020204" pitchFamily="34" charset="0"/>
                <a:cs typeface="Arial" panose="020B0604020202020204" pitchFamily="34" charset="0"/>
              </a:rPr>
              <a:t>      </a:t>
            </a:r>
          </a:p>
          <a:p>
            <a:pPr marL="0" indent="0">
              <a:buNone/>
            </a:pPr>
            <a:r>
              <a:rPr lang="en-US" sz="1200">
                <a:solidFill>
                  <a:schemeClr val="tx1"/>
                </a:solidFill>
                <a:latin typeface="Arial" panose="020B0604020202020204" pitchFamily="34" charset="0"/>
                <a:cs typeface="Arial" panose="020B0604020202020204" pitchFamily="34" charset="0"/>
              </a:rPr>
              <a:t>        </a:t>
            </a:r>
            <a:r>
              <a:rPr lang="en-US" sz="1200" cap="none">
                <a:solidFill>
                  <a:schemeClr val="tx1"/>
                </a:solidFill>
                <a:latin typeface="Arial" panose="020B0604020202020204" pitchFamily="34" charset="0"/>
                <a:cs typeface="Arial" panose="020B0604020202020204" pitchFamily="34" charset="0"/>
              </a:rPr>
              <a:t> The Enroll/Withdraw Type codes of 01 &amp; 02 indicate </a:t>
            </a:r>
            <a:r>
              <a:rPr lang="en-US" sz="1200" b="1" i="1" cap="none">
                <a:solidFill>
                  <a:schemeClr val="tx1"/>
                </a:solidFill>
                <a:latin typeface="Arial" panose="020B0604020202020204" pitchFamily="34" charset="0"/>
                <a:cs typeface="Arial" panose="020B0604020202020204" pitchFamily="34" charset="0"/>
              </a:rPr>
              <a:t>Enrolled (Entry): 01 </a:t>
            </a:r>
            <a:r>
              <a:rPr lang="en-US" sz="1200" i="1" cap="none">
                <a:solidFill>
                  <a:schemeClr val="tx1"/>
                </a:solidFill>
                <a:latin typeface="Arial" panose="020B0604020202020204" pitchFamily="34" charset="0"/>
                <a:cs typeface="Arial" panose="020B0604020202020204" pitchFamily="34" charset="0"/>
              </a:rPr>
              <a:t>and the </a:t>
            </a:r>
            <a:r>
              <a:rPr lang="en-US" sz="1200" b="1" i="1" cap="none">
                <a:solidFill>
                  <a:schemeClr val="tx1"/>
                </a:solidFill>
                <a:latin typeface="Arial" panose="020B0604020202020204" pitchFamily="34" charset="0"/>
                <a:cs typeface="Arial" panose="020B0604020202020204" pitchFamily="34" charset="0"/>
              </a:rPr>
              <a:t>Withdrawn (Exit): 02</a:t>
            </a:r>
            <a:endParaRPr lang="en-US" sz="1200" cap="none">
              <a:solidFill>
                <a:schemeClr val="tx1"/>
              </a:solidFill>
              <a:latin typeface="Arial" panose="020B0604020202020204" pitchFamily="34" charset="0"/>
              <a:cs typeface="Arial" panose="020B0604020202020204" pitchFamily="34" charset="0"/>
            </a:endParaRPr>
          </a:p>
          <a:p>
            <a:endParaRPr lang="en-US"/>
          </a:p>
        </p:txBody>
      </p:sp>
      <p:sp>
        <p:nvSpPr>
          <p:cNvPr id="4" name="Slide Number Placeholder 3">
            <a:extLst>
              <a:ext uri="{FF2B5EF4-FFF2-40B4-BE49-F238E27FC236}">
                <a16:creationId xmlns:a16="http://schemas.microsoft.com/office/drawing/2014/main" id="{E35F2C2B-A5D3-45A0-81D6-EBD0ACF436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E277B712-D6A2-40FC-A0E1-7BF751BEAED8}"/>
              </a:ext>
            </a:extLst>
          </p:cNvPr>
          <p:cNvPicPr>
            <a:picLocks noChangeAspect="1"/>
          </p:cNvPicPr>
          <p:nvPr/>
        </p:nvPicPr>
        <p:blipFill>
          <a:blip r:embed="rId2"/>
          <a:stretch>
            <a:fillRect/>
          </a:stretch>
        </p:blipFill>
        <p:spPr>
          <a:xfrm>
            <a:off x="2608436" y="3077832"/>
            <a:ext cx="4133850" cy="702336"/>
          </a:xfrm>
          <a:prstGeom prst="rect">
            <a:avLst/>
          </a:prstGeom>
        </p:spPr>
      </p:pic>
      <p:pic>
        <p:nvPicPr>
          <p:cNvPr id="6" name="Picture 5">
            <a:extLst>
              <a:ext uri="{FF2B5EF4-FFF2-40B4-BE49-F238E27FC236}">
                <a16:creationId xmlns:a16="http://schemas.microsoft.com/office/drawing/2014/main" id="{C948C49C-A292-482B-8FD4-3E22D663D8E5}"/>
              </a:ext>
            </a:extLst>
          </p:cNvPr>
          <p:cNvPicPr>
            <a:picLocks noChangeAspect="1"/>
          </p:cNvPicPr>
          <p:nvPr/>
        </p:nvPicPr>
        <p:blipFill>
          <a:blip r:embed="rId3"/>
          <a:stretch>
            <a:fillRect/>
          </a:stretch>
        </p:blipFill>
        <p:spPr>
          <a:xfrm>
            <a:off x="629644" y="4241209"/>
            <a:ext cx="7538540" cy="1558138"/>
          </a:xfrm>
          <a:prstGeom prst="rect">
            <a:avLst/>
          </a:prstGeom>
          <a:ln>
            <a:solidFill>
              <a:schemeClr val="tx1"/>
            </a:solidFill>
          </a:ln>
        </p:spPr>
      </p:pic>
    </p:spTree>
    <p:extLst>
      <p:ext uri="{BB962C8B-B14F-4D97-AF65-F5344CB8AC3E}">
        <p14:creationId xmlns:p14="http://schemas.microsoft.com/office/powerpoint/2010/main" val="38382458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84E6-94EF-45EE-A067-27D662457E16}"/>
              </a:ext>
            </a:extLst>
          </p:cNvPr>
          <p:cNvSpPr>
            <a:spLocks noGrp="1"/>
          </p:cNvSpPr>
          <p:nvPr>
            <p:ph type="title"/>
          </p:nvPr>
        </p:nvSpPr>
        <p:spPr/>
        <p:txBody>
          <a:bodyPr>
            <a:noAutofit/>
          </a:bodyPr>
          <a:lstStyle/>
          <a:p>
            <a:pPr algn="ctr"/>
            <a:r>
              <a:rPr lang="en-US" sz="3600">
                <a:latin typeface="Calibri"/>
              </a:rPr>
              <a:t>STUDENT DEMOGRAPHIC CORRECTIONS</a:t>
            </a:r>
          </a:p>
        </p:txBody>
      </p:sp>
      <p:sp>
        <p:nvSpPr>
          <p:cNvPr id="3" name="Content Placeholder 2">
            <a:extLst>
              <a:ext uri="{FF2B5EF4-FFF2-40B4-BE49-F238E27FC236}">
                <a16:creationId xmlns:a16="http://schemas.microsoft.com/office/drawing/2014/main" id="{0E273A54-E00D-46B0-B38B-A9C1B4AA4A06}"/>
              </a:ext>
            </a:extLst>
          </p:cNvPr>
          <p:cNvSpPr>
            <a:spLocks noGrp="1"/>
          </p:cNvSpPr>
          <p:nvPr>
            <p:ph idx="1"/>
          </p:nvPr>
        </p:nvSpPr>
        <p:spPr>
          <a:xfrm>
            <a:off x="457200" y="1560252"/>
            <a:ext cx="4290969" cy="2961414"/>
          </a:xfrm>
        </p:spPr>
        <p:txBody>
          <a:bodyPr/>
          <a:lstStyle/>
          <a:p>
            <a:pPr marL="285750" lvl="0" indent="-285750" defTabSz="457200">
              <a:spcBef>
                <a:spcPts val="0"/>
              </a:spcBef>
              <a:buFont typeface="Arial" panose="020B0604020202020204" pitchFamily="34" charset="0"/>
              <a:buChar char="•"/>
            </a:pPr>
            <a:r>
              <a:rPr lang="en-US" sz="1600">
                <a:solidFill>
                  <a:prstClr val="black"/>
                </a:solidFill>
                <a:latin typeface="Tw Cen MT" panose="020B0602020104020603"/>
              </a:rPr>
              <a:t>The Student Demographic Change Form is used when a correction or a change is required on the student’s demographic/s. </a:t>
            </a:r>
          </a:p>
          <a:p>
            <a:pPr marL="285750" lvl="0" indent="-285750" defTabSz="457200">
              <a:spcBef>
                <a:spcPts val="0"/>
              </a:spcBef>
              <a:buFont typeface="Arial" panose="020B0604020202020204" pitchFamily="34" charset="0"/>
              <a:buChar char="•"/>
            </a:pPr>
            <a:r>
              <a:rPr lang="en-US" sz="1600">
                <a:solidFill>
                  <a:prstClr val="black"/>
                </a:solidFill>
                <a:latin typeface="Tw Cen MT" panose="020B0602020104020603"/>
              </a:rPr>
              <a:t>Fill out the form and email copies of supporting documentation to your Senior Compliance Analyst.</a:t>
            </a:r>
            <a:endParaRPr lang="en-US" sz="800">
              <a:solidFill>
                <a:prstClr val="black"/>
              </a:solidFill>
              <a:latin typeface="Tw Cen MT" panose="020B0602020104020603"/>
            </a:endParaRPr>
          </a:p>
          <a:p>
            <a:pPr marL="285750" lvl="0" indent="-285750" defTabSz="457200">
              <a:spcBef>
                <a:spcPts val="0"/>
              </a:spcBef>
              <a:buFont typeface="Arial" panose="020B0604020202020204" pitchFamily="34" charset="0"/>
              <a:buChar char="•"/>
            </a:pPr>
            <a:r>
              <a:rPr lang="en-US" sz="1600" i="1">
                <a:solidFill>
                  <a:prstClr val="black"/>
                </a:solidFill>
                <a:latin typeface="Tw Cen MT" panose="020B0602020104020603"/>
              </a:rPr>
              <a:t>Reminder, when sending student documents, please encrypt to abide by the FERPA (Family Educational Rights and Privacy Act) laws.</a:t>
            </a:r>
            <a:endParaRPr lang="en-US" sz="1800" i="1">
              <a:solidFill>
                <a:prstClr val="black"/>
              </a:solidFill>
              <a:latin typeface="Tw Cen MT" panose="020B0602020104020603"/>
            </a:endParaRPr>
          </a:p>
          <a:p>
            <a:endParaRPr lang="en-US"/>
          </a:p>
        </p:txBody>
      </p:sp>
      <p:sp>
        <p:nvSpPr>
          <p:cNvPr id="4" name="Slide Number Placeholder 3">
            <a:extLst>
              <a:ext uri="{FF2B5EF4-FFF2-40B4-BE49-F238E27FC236}">
                <a16:creationId xmlns:a16="http://schemas.microsoft.com/office/drawing/2014/main" id="{E35F2C2B-A5D3-45A0-81D6-EBD0ACF436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6DE35669-F5EA-4D9C-86F9-5A4CE8BD4DA0}"/>
              </a:ext>
            </a:extLst>
          </p:cNvPr>
          <p:cNvPicPr>
            <a:picLocks noChangeAspect="1"/>
          </p:cNvPicPr>
          <p:nvPr/>
        </p:nvPicPr>
        <p:blipFill>
          <a:blip r:embed="rId2"/>
          <a:stretch>
            <a:fillRect/>
          </a:stretch>
        </p:blipFill>
        <p:spPr>
          <a:xfrm>
            <a:off x="4899171" y="1593908"/>
            <a:ext cx="4051882" cy="4488110"/>
          </a:xfrm>
          <a:prstGeom prst="rect">
            <a:avLst/>
          </a:prstGeom>
          <a:ln>
            <a:solidFill>
              <a:schemeClr val="tx1"/>
            </a:solidFill>
          </a:ln>
        </p:spPr>
      </p:pic>
    </p:spTree>
    <p:extLst>
      <p:ext uri="{BB962C8B-B14F-4D97-AF65-F5344CB8AC3E}">
        <p14:creationId xmlns:p14="http://schemas.microsoft.com/office/powerpoint/2010/main" val="1978646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789C-49A8-4FE8-A72E-A357860D01E9}"/>
              </a:ext>
            </a:extLst>
          </p:cNvPr>
          <p:cNvSpPr>
            <a:spLocks noGrp="1"/>
          </p:cNvSpPr>
          <p:nvPr>
            <p:ph type="title"/>
          </p:nvPr>
        </p:nvSpPr>
        <p:spPr/>
        <p:txBody>
          <a:bodyPr>
            <a:normAutofit/>
          </a:bodyPr>
          <a:lstStyle/>
          <a:p>
            <a:pPr algn="ctr"/>
            <a:r>
              <a:rPr lang="en-US">
                <a:latin typeface="Calibri"/>
              </a:rPr>
              <a:t>Sending Secure Documents</a:t>
            </a:r>
            <a:endParaRPr lang="en-US" sz="3100">
              <a:latin typeface="Calibri"/>
            </a:endParaRPr>
          </a:p>
        </p:txBody>
      </p:sp>
      <p:sp>
        <p:nvSpPr>
          <p:cNvPr id="3" name="Content Placeholder 2">
            <a:extLst>
              <a:ext uri="{FF2B5EF4-FFF2-40B4-BE49-F238E27FC236}">
                <a16:creationId xmlns:a16="http://schemas.microsoft.com/office/drawing/2014/main" id="{A91A621A-7369-4649-917C-DDA067F9A616}"/>
              </a:ext>
            </a:extLst>
          </p:cNvPr>
          <p:cNvSpPr>
            <a:spLocks noGrp="1"/>
          </p:cNvSpPr>
          <p:nvPr>
            <p:ph idx="1"/>
          </p:nvPr>
        </p:nvSpPr>
        <p:spPr>
          <a:xfrm>
            <a:off x="457200" y="1511872"/>
            <a:ext cx="8229600" cy="4525963"/>
          </a:xfrm>
        </p:spPr>
        <p:txBody>
          <a:bodyPr>
            <a:normAutofit/>
          </a:bodyPr>
          <a:lstStyle/>
          <a:p>
            <a:r>
              <a:rPr lang="en-US" sz="2000">
                <a:solidFill>
                  <a:schemeClr val="tx1"/>
                </a:solidFill>
              </a:rPr>
              <a:t>Campus must secure documents to comply with the family educational rights and privacy act (FERPA) regulations </a:t>
            </a:r>
          </a:p>
          <a:p>
            <a:pPr marL="342900" lvl="0" indent="-342900">
              <a:buFont typeface="Arial" panose="020B0604020202020204" pitchFamily="34" charset="0"/>
              <a:buChar char="•"/>
            </a:pPr>
            <a:r>
              <a:rPr lang="en-US" sz="2000">
                <a:solidFill>
                  <a:schemeClr val="tx1"/>
                </a:solidFill>
              </a:rPr>
              <a:t>Send documents to your FSC Senior Compliance Analyst</a:t>
            </a:r>
            <a:endParaRPr lang="en-US" sz="2000" b="1"/>
          </a:p>
          <a:p>
            <a:pPr marL="342900" lvl="0" indent="-342900">
              <a:buFont typeface="Arial" panose="020B0604020202020204" pitchFamily="34" charset="0"/>
              <a:buChar char="•"/>
            </a:pPr>
            <a:r>
              <a:rPr lang="en-US" sz="2000">
                <a:solidFill>
                  <a:schemeClr val="tx1"/>
                </a:solidFill>
              </a:rPr>
              <a:t>Here is one way to secure documents to comply with the family educational rights and privacy act (FERPA) regulations: </a:t>
            </a:r>
          </a:p>
          <a:p>
            <a:pPr marL="342900" lvl="0" indent="-342900">
              <a:buFont typeface="Arial" panose="020B0604020202020204" pitchFamily="34" charset="0"/>
              <a:buChar char="•"/>
            </a:pPr>
            <a:r>
              <a:rPr lang="en-US" sz="2000">
                <a:solidFill>
                  <a:schemeClr val="tx1"/>
                </a:solidFill>
              </a:rPr>
              <a:t>Attach document to an email.</a:t>
            </a:r>
          </a:p>
        </p:txBody>
      </p:sp>
      <p:sp>
        <p:nvSpPr>
          <p:cNvPr id="4" name="Slide Number Placeholder 3">
            <a:extLst>
              <a:ext uri="{FF2B5EF4-FFF2-40B4-BE49-F238E27FC236}">
                <a16:creationId xmlns:a16="http://schemas.microsoft.com/office/drawing/2014/main" id="{46489A53-3DE0-4451-BE8B-74C4C349D95A}"/>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951BAF76-BFCE-4C87-AEE2-397F86A0AF55}"/>
              </a:ext>
            </a:extLst>
          </p:cNvPr>
          <p:cNvPicPr/>
          <p:nvPr/>
        </p:nvPicPr>
        <p:blipFill>
          <a:blip r:embed="rId2"/>
          <a:stretch>
            <a:fillRect/>
          </a:stretch>
        </p:blipFill>
        <p:spPr>
          <a:xfrm>
            <a:off x="2121576" y="3960381"/>
            <a:ext cx="4900847" cy="1802573"/>
          </a:xfrm>
          <a:prstGeom prst="rect">
            <a:avLst/>
          </a:prstGeom>
          <a:ln>
            <a:solidFill>
              <a:schemeClr val="accent1"/>
            </a:solidFill>
          </a:ln>
        </p:spPr>
      </p:pic>
    </p:spTree>
    <p:extLst>
      <p:ext uri="{BB962C8B-B14F-4D97-AF65-F5344CB8AC3E}">
        <p14:creationId xmlns:p14="http://schemas.microsoft.com/office/powerpoint/2010/main" val="187331585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79400-54CD-4FC4-98D6-51638F2BBD21}"/>
              </a:ext>
            </a:extLst>
          </p:cNvPr>
          <p:cNvSpPr>
            <a:spLocks noGrp="1"/>
          </p:cNvSpPr>
          <p:nvPr>
            <p:ph type="title"/>
          </p:nvPr>
        </p:nvSpPr>
        <p:spPr/>
        <p:txBody>
          <a:bodyPr>
            <a:normAutofit fontScale="90000"/>
          </a:bodyPr>
          <a:lstStyle/>
          <a:p>
            <a:pPr algn="ctr"/>
            <a:r>
              <a:rPr lang="en-US">
                <a:latin typeface="Calibri"/>
              </a:rPr>
              <a:t>Sending Secure Documents </a:t>
            </a:r>
            <a:br>
              <a:rPr lang="en-US">
                <a:latin typeface="Calibri"/>
              </a:rPr>
            </a:br>
            <a:r>
              <a:rPr lang="en-US" sz="3200">
                <a:latin typeface="Calibri"/>
              </a:rPr>
              <a:t>(</a:t>
            </a:r>
            <a:r>
              <a:rPr lang="en-US" sz="3200" i="1">
                <a:latin typeface="Calibri"/>
              </a:rPr>
              <a:t>Continued)</a:t>
            </a:r>
            <a:endParaRPr lang="en-US">
              <a:latin typeface="Calibri"/>
            </a:endParaRPr>
          </a:p>
        </p:txBody>
      </p:sp>
      <p:sp>
        <p:nvSpPr>
          <p:cNvPr id="3" name="Content Placeholder 2">
            <a:extLst>
              <a:ext uri="{FF2B5EF4-FFF2-40B4-BE49-F238E27FC236}">
                <a16:creationId xmlns:a16="http://schemas.microsoft.com/office/drawing/2014/main" id="{DBC74BDB-CA44-4FA5-A042-58C6B1AC048C}"/>
              </a:ext>
            </a:extLst>
          </p:cNvPr>
          <p:cNvSpPr>
            <a:spLocks noGrp="1"/>
          </p:cNvSpPr>
          <p:nvPr>
            <p:ph idx="1"/>
          </p:nvPr>
        </p:nvSpPr>
        <p:spPr/>
        <p:txBody>
          <a:bodyPr/>
          <a:lstStyle/>
          <a:p>
            <a:r>
              <a:rPr lang="en-US" sz="2400">
                <a:solidFill>
                  <a:schemeClr val="tx1"/>
                </a:solidFill>
              </a:rPr>
              <a:t>Open document/attachment – select </a:t>
            </a:r>
            <a:r>
              <a:rPr lang="en-US" sz="2400" b="1">
                <a:solidFill>
                  <a:schemeClr val="tx1"/>
                </a:solidFill>
              </a:rPr>
              <a:t>file</a:t>
            </a:r>
            <a:r>
              <a:rPr lang="en-US" sz="2400">
                <a:solidFill>
                  <a:schemeClr val="tx1"/>
                </a:solidFill>
              </a:rPr>
              <a:t> – </a:t>
            </a:r>
            <a:r>
              <a:rPr lang="en-US" sz="2400" b="1">
                <a:solidFill>
                  <a:schemeClr val="tx1"/>
                </a:solidFill>
              </a:rPr>
              <a:t>properties</a:t>
            </a:r>
            <a:endParaRPr lang="en-US" sz="2400">
              <a:solidFill>
                <a:schemeClr val="tx1"/>
              </a:solidFill>
            </a:endParaRPr>
          </a:p>
          <a:p>
            <a:endParaRPr lang="en-US"/>
          </a:p>
        </p:txBody>
      </p:sp>
      <p:sp>
        <p:nvSpPr>
          <p:cNvPr id="4" name="Slide Number Placeholder 3">
            <a:extLst>
              <a:ext uri="{FF2B5EF4-FFF2-40B4-BE49-F238E27FC236}">
                <a16:creationId xmlns:a16="http://schemas.microsoft.com/office/drawing/2014/main" id="{9E4468A7-1C55-4BBA-B536-9221E80C2F9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EE93F2D0-ECCC-4B9A-9487-61731D5220D6}"/>
              </a:ext>
            </a:extLst>
          </p:cNvPr>
          <p:cNvPicPr/>
          <p:nvPr/>
        </p:nvPicPr>
        <p:blipFill rotWithShape="1">
          <a:blip r:embed="rId2"/>
          <a:srcRect l="35561" r="38003" b="39434"/>
          <a:stretch/>
        </p:blipFill>
        <p:spPr bwMode="auto">
          <a:xfrm>
            <a:off x="1135704" y="2378614"/>
            <a:ext cx="6572251" cy="3364778"/>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1730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rPr>
              <a:t>DATA INTEGRITY</a:t>
            </a:r>
          </a:p>
        </p:txBody>
      </p:sp>
      <p:sp>
        <p:nvSpPr>
          <p:cNvPr id="3" name="Content Placeholder 2"/>
          <p:cNvSpPr>
            <a:spLocks noGrp="1"/>
          </p:cNvSpPr>
          <p:nvPr>
            <p:ph idx="1"/>
          </p:nvPr>
        </p:nvSpPr>
        <p:spPr/>
        <p:txBody>
          <a:bodyPr/>
          <a:lstStyle/>
          <a:p>
            <a:r>
              <a:rPr lang="en-US">
                <a:latin typeface="Calibri" pitchFamily="34" charset="0"/>
              </a:rPr>
              <a:t>Consequences for inaccurate records:</a:t>
            </a:r>
          </a:p>
          <a:p>
            <a:pPr>
              <a:buNone/>
            </a:pPr>
            <a:r>
              <a:rPr lang="en-US">
                <a:latin typeface="Calibri" pitchFamily="34" charset="0"/>
              </a:rPr>
              <a:t>	-	Lowering of HISD’s accountability record</a:t>
            </a:r>
          </a:p>
          <a:p>
            <a:pPr>
              <a:buNone/>
            </a:pPr>
            <a:r>
              <a:rPr lang="en-US">
                <a:latin typeface="Calibri" pitchFamily="34" charset="0"/>
              </a:rPr>
              <a:t>	-	Lowering of a school’s accountability rating</a:t>
            </a:r>
          </a:p>
          <a:p>
            <a:pPr>
              <a:buNone/>
            </a:pPr>
            <a:r>
              <a:rPr lang="en-US">
                <a:latin typeface="Calibri" pitchFamily="34" charset="0"/>
              </a:rPr>
              <a:t>	-	Loss of funds to HISD which could impact  		jobs, salaries, and programs for students</a:t>
            </a:r>
          </a:p>
          <a:p>
            <a:pPr>
              <a:buNone/>
            </a:pPr>
            <a:r>
              <a:rPr lang="en-US">
                <a:latin typeface="Calibri" pitchFamily="34" charset="0"/>
              </a:rPr>
              <a:t>	-	Students may be retained inappropriately</a:t>
            </a:r>
          </a:p>
          <a:p>
            <a:pPr>
              <a:buNone/>
            </a:pPr>
            <a:r>
              <a:rPr lang="en-US">
                <a:latin typeface="Calibri" pitchFamily="34" charset="0"/>
              </a:rPr>
              <a:t>	-	Reprimands from the state</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8325566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5F4DB-8A65-4D68-80BC-E09924B82A4A}"/>
              </a:ext>
            </a:extLst>
          </p:cNvPr>
          <p:cNvSpPr>
            <a:spLocks noGrp="1"/>
          </p:cNvSpPr>
          <p:nvPr>
            <p:ph type="title"/>
          </p:nvPr>
        </p:nvSpPr>
        <p:spPr/>
        <p:txBody>
          <a:bodyPr>
            <a:normAutofit fontScale="90000"/>
          </a:bodyPr>
          <a:lstStyle/>
          <a:p>
            <a:pPr algn="ctr"/>
            <a:r>
              <a:rPr lang="en-US">
                <a:latin typeface="Calibri"/>
              </a:rPr>
              <a:t>Sending Secure Documents </a:t>
            </a:r>
            <a:br>
              <a:rPr lang="en-US">
                <a:latin typeface="Calibri"/>
              </a:rPr>
            </a:br>
            <a:r>
              <a:rPr lang="en-US" sz="3200">
                <a:latin typeface="Calibri"/>
              </a:rPr>
              <a:t>(</a:t>
            </a:r>
            <a:r>
              <a:rPr lang="en-US" sz="3200" i="1">
                <a:latin typeface="Calibri"/>
              </a:rPr>
              <a:t>Continued)</a:t>
            </a:r>
            <a:endParaRPr lang="en-US" sz="2700">
              <a:latin typeface="Calibri"/>
            </a:endParaRPr>
          </a:p>
        </p:txBody>
      </p:sp>
      <p:sp>
        <p:nvSpPr>
          <p:cNvPr id="3" name="Content Placeholder 2">
            <a:extLst>
              <a:ext uri="{FF2B5EF4-FFF2-40B4-BE49-F238E27FC236}">
                <a16:creationId xmlns:a16="http://schemas.microsoft.com/office/drawing/2014/main" id="{E47DA1E0-6E62-4166-8E9C-7E6493DE9CE8}"/>
              </a:ext>
            </a:extLst>
          </p:cNvPr>
          <p:cNvSpPr>
            <a:spLocks noGrp="1"/>
          </p:cNvSpPr>
          <p:nvPr>
            <p:ph idx="1"/>
          </p:nvPr>
        </p:nvSpPr>
        <p:spPr>
          <a:xfrm>
            <a:off x="457200" y="1473124"/>
            <a:ext cx="8229600" cy="4525963"/>
          </a:xfrm>
        </p:spPr>
        <p:txBody>
          <a:bodyPr/>
          <a:lstStyle/>
          <a:p>
            <a:r>
              <a:rPr lang="en-US" sz="2400">
                <a:solidFill>
                  <a:schemeClr val="tx1"/>
                </a:solidFill>
              </a:rPr>
              <a:t>Select </a:t>
            </a:r>
            <a:r>
              <a:rPr lang="en-US" sz="2400" b="1">
                <a:solidFill>
                  <a:schemeClr val="tx1"/>
                </a:solidFill>
              </a:rPr>
              <a:t>Security</a:t>
            </a:r>
            <a:r>
              <a:rPr lang="en-US" sz="2400">
                <a:solidFill>
                  <a:schemeClr val="tx1"/>
                </a:solidFill>
              </a:rPr>
              <a:t> tab – select </a:t>
            </a:r>
            <a:r>
              <a:rPr lang="en-US" sz="2400" b="1">
                <a:solidFill>
                  <a:schemeClr val="tx1"/>
                </a:solidFill>
              </a:rPr>
              <a:t>password security</a:t>
            </a:r>
            <a:r>
              <a:rPr lang="en-US" sz="2400">
                <a:solidFill>
                  <a:schemeClr val="tx1"/>
                </a:solidFill>
              </a:rPr>
              <a:t> - </a:t>
            </a:r>
            <a:r>
              <a:rPr lang="en-US" sz="2400" b="1">
                <a:solidFill>
                  <a:schemeClr val="tx1"/>
                </a:solidFill>
              </a:rPr>
              <a:t>OK</a:t>
            </a:r>
            <a:endParaRPr lang="en-US" sz="2400">
              <a:solidFill>
                <a:schemeClr val="tx1"/>
              </a:solidFill>
            </a:endParaRPr>
          </a:p>
          <a:p>
            <a:endParaRPr lang="en-US"/>
          </a:p>
        </p:txBody>
      </p:sp>
      <p:sp>
        <p:nvSpPr>
          <p:cNvPr id="4" name="Slide Number Placeholder 3">
            <a:extLst>
              <a:ext uri="{FF2B5EF4-FFF2-40B4-BE49-F238E27FC236}">
                <a16:creationId xmlns:a16="http://schemas.microsoft.com/office/drawing/2014/main" id="{10A8CF44-B203-40B4-82A7-D3D4E55446E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1A465DB3-6AAB-43B0-8213-9153287A620C}"/>
              </a:ext>
            </a:extLst>
          </p:cNvPr>
          <p:cNvPicPr/>
          <p:nvPr/>
        </p:nvPicPr>
        <p:blipFill rotWithShape="1">
          <a:blip r:embed="rId2"/>
          <a:srcRect l="3338" t="26688" r="70682"/>
          <a:stretch/>
        </p:blipFill>
        <p:spPr bwMode="auto">
          <a:xfrm>
            <a:off x="1514792" y="2152257"/>
            <a:ext cx="6204445" cy="3902316"/>
          </a:xfrm>
          <a:prstGeom prst="rect">
            <a:avLst/>
          </a:prstGeom>
          <a:ln>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52488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DC269-C57A-46A6-8031-F96E78A40762}"/>
              </a:ext>
            </a:extLst>
          </p:cNvPr>
          <p:cNvSpPr>
            <a:spLocks noGrp="1"/>
          </p:cNvSpPr>
          <p:nvPr>
            <p:ph type="title"/>
          </p:nvPr>
        </p:nvSpPr>
        <p:spPr/>
        <p:txBody>
          <a:bodyPr>
            <a:normAutofit fontScale="90000"/>
          </a:bodyPr>
          <a:lstStyle/>
          <a:p>
            <a:pPr algn="ctr"/>
            <a:r>
              <a:rPr lang="en-US">
                <a:latin typeface="Calibri"/>
              </a:rPr>
              <a:t>Sending Secure Documents </a:t>
            </a:r>
            <a:br>
              <a:rPr lang="en-US">
                <a:latin typeface="Calibri"/>
              </a:rPr>
            </a:br>
            <a:r>
              <a:rPr lang="en-US" sz="3200">
                <a:latin typeface="Calibri"/>
              </a:rPr>
              <a:t>(</a:t>
            </a:r>
            <a:r>
              <a:rPr lang="en-US" sz="3200" i="1">
                <a:latin typeface="Calibri"/>
              </a:rPr>
              <a:t>Continued)</a:t>
            </a:r>
            <a:endParaRPr lang="en-US">
              <a:latin typeface="Calibri"/>
            </a:endParaRPr>
          </a:p>
        </p:txBody>
      </p:sp>
      <p:sp>
        <p:nvSpPr>
          <p:cNvPr id="3" name="Content Placeholder 2">
            <a:extLst>
              <a:ext uri="{FF2B5EF4-FFF2-40B4-BE49-F238E27FC236}">
                <a16:creationId xmlns:a16="http://schemas.microsoft.com/office/drawing/2014/main" id="{B17B9D98-348F-4D6B-BDCE-A7CB1C9B973F}"/>
              </a:ext>
            </a:extLst>
          </p:cNvPr>
          <p:cNvSpPr>
            <a:spLocks noGrp="1"/>
          </p:cNvSpPr>
          <p:nvPr>
            <p:ph idx="1"/>
          </p:nvPr>
        </p:nvSpPr>
        <p:spPr>
          <a:xfrm>
            <a:off x="457200" y="1415366"/>
            <a:ext cx="8229600" cy="4525963"/>
          </a:xfrm>
        </p:spPr>
        <p:txBody>
          <a:bodyPr/>
          <a:lstStyle/>
          <a:p>
            <a:r>
              <a:rPr lang="en-US" sz="1800"/>
              <a:t>Check on </a:t>
            </a:r>
            <a:r>
              <a:rPr lang="en-US" sz="1800" b="1"/>
              <a:t>Require a password to open the document</a:t>
            </a:r>
            <a:r>
              <a:rPr lang="en-US" sz="1800"/>
              <a:t> – on </a:t>
            </a:r>
            <a:r>
              <a:rPr lang="en-US" sz="1800" b="1"/>
              <a:t>Document open password</a:t>
            </a:r>
            <a:r>
              <a:rPr lang="en-US" sz="1800"/>
              <a:t>: </a:t>
            </a:r>
            <a:r>
              <a:rPr lang="en-US" sz="1800" i="1"/>
              <a:t>**enter a password** &gt; select - </a:t>
            </a:r>
            <a:r>
              <a:rPr lang="en-US" sz="1800" b="1"/>
              <a:t>OK</a:t>
            </a:r>
            <a:endParaRPr lang="en-US" sz="1800" i="1"/>
          </a:p>
          <a:p>
            <a:r>
              <a:rPr lang="en-US" sz="1800" i="1"/>
              <a:t>Example of a password: HISD#1</a:t>
            </a:r>
            <a:endParaRPr lang="en-US" sz="1800"/>
          </a:p>
          <a:p>
            <a:endParaRPr lang="en-US"/>
          </a:p>
        </p:txBody>
      </p:sp>
      <p:sp>
        <p:nvSpPr>
          <p:cNvPr id="4" name="Slide Number Placeholder 3">
            <a:extLst>
              <a:ext uri="{FF2B5EF4-FFF2-40B4-BE49-F238E27FC236}">
                <a16:creationId xmlns:a16="http://schemas.microsoft.com/office/drawing/2014/main" id="{F6CA6118-AE53-4BD5-95A7-AC7ECE6366A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99C49356-66E3-4885-A44D-4D66CE40A5FE}"/>
              </a:ext>
            </a:extLst>
          </p:cNvPr>
          <p:cNvPicPr/>
          <p:nvPr/>
        </p:nvPicPr>
        <p:blipFill>
          <a:blip r:embed="rId2"/>
          <a:stretch>
            <a:fillRect/>
          </a:stretch>
        </p:blipFill>
        <p:spPr>
          <a:xfrm>
            <a:off x="1446028" y="2370982"/>
            <a:ext cx="6267720" cy="3870330"/>
          </a:xfrm>
          <a:prstGeom prst="rect">
            <a:avLst/>
          </a:prstGeom>
          <a:ln>
            <a:solidFill>
              <a:schemeClr val="accent1"/>
            </a:solidFill>
          </a:ln>
        </p:spPr>
      </p:pic>
    </p:spTree>
    <p:extLst>
      <p:ext uri="{BB962C8B-B14F-4D97-AF65-F5344CB8AC3E}">
        <p14:creationId xmlns:p14="http://schemas.microsoft.com/office/powerpoint/2010/main" val="8214211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4B61-2289-44F6-869B-31AA8A960173}"/>
              </a:ext>
            </a:extLst>
          </p:cNvPr>
          <p:cNvSpPr>
            <a:spLocks noGrp="1"/>
          </p:cNvSpPr>
          <p:nvPr>
            <p:ph type="title"/>
          </p:nvPr>
        </p:nvSpPr>
        <p:spPr/>
        <p:txBody>
          <a:bodyPr>
            <a:normAutofit fontScale="90000"/>
          </a:bodyPr>
          <a:lstStyle/>
          <a:p>
            <a:pPr algn="ctr"/>
            <a:r>
              <a:rPr lang="en-US">
                <a:latin typeface="Calibri"/>
              </a:rPr>
              <a:t>Sending Secure Documents </a:t>
            </a:r>
            <a:br>
              <a:rPr lang="en-US">
                <a:latin typeface="Calibri"/>
              </a:rPr>
            </a:br>
            <a:r>
              <a:rPr lang="en-US" sz="3200">
                <a:latin typeface="Calibri"/>
              </a:rPr>
              <a:t>(</a:t>
            </a:r>
            <a:r>
              <a:rPr lang="en-US" sz="3200" i="1">
                <a:latin typeface="Calibri"/>
              </a:rPr>
              <a:t>Continued)</a:t>
            </a:r>
            <a:endParaRPr lang="en-US">
              <a:latin typeface="Calibri"/>
            </a:endParaRPr>
          </a:p>
        </p:txBody>
      </p:sp>
      <p:sp>
        <p:nvSpPr>
          <p:cNvPr id="3" name="Content Placeholder 2">
            <a:extLst>
              <a:ext uri="{FF2B5EF4-FFF2-40B4-BE49-F238E27FC236}">
                <a16:creationId xmlns:a16="http://schemas.microsoft.com/office/drawing/2014/main" id="{7C4A43A9-CDAE-495E-B309-8214C2361A85}"/>
              </a:ext>
            </a:extLst>
          </p:cNvPr>
          <p:cNvSpPr>
            <a:spLocks noGrp="1"/>
          </p:cNvSpPr>
          <p:nvPr>
            <p:ph idx="1"/>
          </p:nvPr>
        </p:nvSpPr>
        <p:spPr>
          <a:xfrm>
            <a:off x="457199" y="1600201"/>
            <a:ext cx="8367823" cy="4525963"/>
          </a:xfrm>
        </p:spPr>
        <p:txBody>
          <a:bodyPr/>
          <a:lstStyle/>
          <a:p>
            <a:pPr marL="0" indent="0">
              <a:buNone/>
            </a:pPr>
            <a:r>
              <a:rPr lang="en-US" sz="1800" b="1"/>
              <a:t>Document open password</a:t>
            </a:r>
            <a:r>
              <a:rPr lang="en-US" sz="1800"/>
              <a:t>: </a:t>
            </a:r>
            <a:r>
              <a:rPr lang="en-US" sz="1800" i="1"/>
              <a:t>**Enter same password again**</a:t>
            </a:r>
            <a:r>
              <a:rPr lang="en-US" sz="1800"/>
              <a:t> select &gt; </a:t>
            </a:r>
            <a:r>
              <a:rPr lang="en-US" sz="1800" b="1"/>
              <a:t>OK</a:t>
            </a:r>
          </a:p>
          <a:p>
            <a:endParaRPr lang="en-US" sz="2400"/>
          </a:p>
          <a:p>
            <a:endParaRPr lang="en-US"/>
          </a:p>
          <a:p>
            <a:endParaRPr lang="en-US"/>
          </a:p>
          <a:p>
            <a:endParaRPr lang="en-US" sz="200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000">
                <a:latin typeface="Calibri" panose="020F0502020204030204" pitchFamily="34" charset="0"/>
                <a:ea typeface="Calibri" panose="020F0502020204030204" pitchFamily="34" charset="0"/>
                <a:cs typeface="Times New Roman" panose="02020603050405020304" pitchFamily="18" charset="0"/>
              </a:rPr>
              <a:t>Check </a:t>
            </a:r>
            <a:r>
              <a:rPr lang="en-US" sz="2000" b="1">
                <a:latin typeface="Calibri" panose="020F0502020204030204" pitchFamily="34" charset="0"/>
                <a:ea typeface="Calibri" panose="020F0502020204030204" pitchFamily="34" charset="0"/>
                <a:cs typeface="Times New Roman" panose="02020603050405020304" pitchFamily="18" charset="0"/>
              </a:rPr>
              <a:t>Do not show this message again &gt; OK</a:t>
            </a:r>
          </a:p>
          <a:p>
            <a:endParaRPr lang="en-US" sz="2400"/>
          </a:p>
        </p:txBody>
      </p:sp>
      <p:sp>
        <p:nvSpPr>
          <p:cNvPr id="4" name="Slide Number Placeholder 3">
            <a:extLst>
              <a:ext uri="{FF2B5EF4-FFF2-40B4-BE49-F238E27FC236}">
                <a16:creationId xmlns:a16="http://schemas.microsoft.com/office/drawing/2014/main" id="{451E1665-CE1A-44B0-9676-F2BE910E4C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C9D81CEC-11B0-43A9-94C3-F99B24EA355B}"/>
              </a:ext>
            </a:extLst>
          </p:cNvPr>
          <p:cNvPicPr/>
          <p:nvPr/>
        </p:nvPicPr>
        <p:blipFill>
          <a:blip r:embed="rId2"/>
          <a:stretch>
            <a:fillRect/>
          </a:stretch>
        </p:blipFill>
        <p:spPr>
          <a:xfrm>
            <a:off x="1773362" y="2217546"/>
            <a:ext cx="5133975" cy="1600200"/>
          </a:xfrm>
          <a:prstGeom prst="rect">
            <a:avLst/>
          </a:prstGeom>
          <a:ln>
            <a:solidFill>
              <a:schemeClr val="accent1"/>
            </a:solidFill>
          </a:ln>
        </p:spPr>
      </p:pic>
      <p:pic>
        <p:nvPicPr>
          <p:cNvPr id="6" name="Picture 5">
            <a:extLst>
              <a:ext uri="{FF2B5EF4-FFF2-40B4-BE49-F238E27FC236}">
                <a16:creationId xmlns:a16="http://schemas.microsoft.com/office/drawing/2014/main" id="{A3C5DCDB-53B6-4783-94D7-3EFBC08B267A}"/>
              </a:ext>
            </a:extLst>
          </p:cNvPr>
          <p:cNvPicPr/>
          <p:nvPr/>
        </p:nvPicPr>
        <p:blipFill>
          <a:blip r:embed="rId3"/>
          <a:stretch>
            <a:fillRect/>
          </a:stretch>
        </p:blipFill>
        <p:spPr>
          <a:xfrm>
            <a:off x="1401888" y="4435090"/>
            <a:ext cx="5876925" cy="1647825"/>
          </a:xfrm>
          <a:prstGeom prst="rect">
            <a:avLst/>
          </a:prstGeom>
        </p:spPr>
      </p:pic>
    </p:spTree>
    <p:extLst>
      <p:ext uri="{BB962C8B-B14F-4D97-AF65-F5344CB8AC3E}">
        <p14:creationId xmlns:p14="http://schemas.microsoft.com/office/powerpoint/2010/main" val="86054776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31F3D-5223-4D27-ADCF-3335E8E5301D}"/>
              </a:ext>
            </a:extLst>
          </p:cNvPr>
          <p:cNvSpPr>
            <a:spLocks noGrp="1"/>
          </p:cNvSpPr>
          <p:nvPr>
            <p:ph type="title"/>
          </p:nvPr>
        </p:nvSpPr>
        <p:spPr/>
        <p:txBody>
          <a:bodyPr>
            <a:normAutofit fontScale="90000"/>
          </a:bodyPr>
          <a:lstStyle/>
          <a:p>
            <a:pPr algn="ctr"/>
            <a:r>
              <a:rPr lang="en-US">
                <a:latin typeface="Calibri"/>
              </a:rPr>
              <a:t>Sending Secure Documents </a:t>
            </a:r>
            <a:br>
              <a:rPr lang="en-US">
                <a:latin typeface="Calibri"/>
              </a:rPr>
            </a:br>
            <a:r>
              <a:rPr lang="en-US" sz="3200">
                <a:latin typeface="Calibri"/>
              </a:rPr>
              <a:t>(</a:t>
            </a:r>
            <a:r>
              <a:rPr lang="en-US" sz="3200" i="1">
                <a:latin typeface="Calibri"/>
              </a:rPr>
              <a:t>Continued)</a:t>
            </a:r>
            <a:endParaRPr lang="en-US">
              <a:latin typeface="Calibri"/>
            </a:endParaRPr>
          </a:p>
        </p:txBody>
      </p:sp>
      <p:sp>
        <p:nvSpPr>
          <p:cNvPr id="3" name="Content Placeholder 2">
            <a:extLst>
              <a:ext uri="{FF2B5EF4-FFF2-40B4-BE49-F238E27FC236}">
                <a16:creationId xmlns:a16="http://schemas.microsoft.com/office/drawing/2014/main" id="{1F2E5D2D-9899-4732-93BA-0708F8D82FA4}"/>
              </a:ext>
            </a:extLst>
          </p:cNvPr>
          <p:cNvSpPr>
            <a:spLocks noGrp="1"/>
          </p:cNvSpPr>
          <p:nvPr>
            <p:ph idx="1"/>
          </p:nvPr>
        </p:nvSpPr>
        <p:spPr/>
        <p:txBody>
          <a:bodyPr/>
          <a:lstStyle/>
          <a:p>
            <a:r>
              <a:rPr lang="en-US" sz="1800">
                <a:solidFill>
                  <a:schemeClr val="tx1"/>
                </a:solidFill>
              </a:rPr>
              <a:t>Original window appears again: select </a:t>
            </a:r>
            <a:r>
              <a:rPr lang="en-US" sz="1800" b="1">
                <a:solidFill>
                  <a:schemeClr val="tx1"/>
                </a:solidFill>
              </a:rPr>
              <a:t>OK – make sure you send the password to the person you are sending documents on a separate email. </a:t>
            </a:r>
            <a:r>
              <a:rPr lang="en-US" sz="1800" b="1" i="1">
                <a:solidFill>
                  <a:schemeClr val="tx1"/>
                </a:solidFill>
              </a:rPr>
              <a:t>(</a:t>
            </a:r>
            <a:r>
              <a:rPr lang="en-US" sz="1800" i="1">
                <a:solidFill>
                  <a:schemeClr val="tx1"/>
                </a:solidFill>
              </a:rPr>
              <a:t>Example of a password: HISD#1)</a:t>
            </a:r>
          </a:p>
          <a:p>
            <a:pPr marL="0" indent="0">
              <a:buNone/>
            </a:pPr>
            <a:endParaRPr lang="en-US" sz="2400" i="1">
              <a:solidFill>
                <a:schemeClr val="tx1"/>
              </a:solidFill>
            </a:endParaRPr>
          </a:p>
          <a:p>
            <a:endParaRPr lang="en-US"/>
          </a:p>
        </p:txBody>
      </p:sp>
      <p:sp>
        <p:nvSpPr>
          <p:cNvPr id="4" name="Slide Number Placeholder 3">
            <a:extLst>
              <a:ext uri="{FF2B5EF4-FFF2-40B4-BE49-F238E27FC236}">
                <a16:creationId xmlns:a16="http://schemas.microsoft.com/office/drawing/2014/main" id="{4D898DE5-21D1-4C5A-A027-0A01E2D4C7C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pic>
        <p:nvPicPr>
          <p:cNvPr id="5" name="Picture 4">
            <a:extLst>
              <a:ext uri="{FF2B5EF4-FFF2-40B4-BE49-F238E27FC236}">
                <a16:creationId xmlns:a16="http://schemas.microsoft.com/office/drawing/2014/main" id="{5EFE1DA3-7BE4-41FD-826C-F6CE24BF4021}"/>
              </a:ext>
            </a:extLst>
          </p:cNvPr>
          <p:cNvPicPr/>
          <p:nvPr/>
        </p:nvPicPr>
        <p:blipFill>
          <a:blip r:embed="rId2"/>
          <a:stretch>
            <a:fillRect/>
          </a:stretch>
        </p:blipFill>
        <p:spPr>
          <a:xfrm>
            <a:off x="1341206" y="2488020"/>
            <a:ext cx="6216650" cy="3753238"/>
          </a:xfrm>
          <a:prstGeom prst="rect">
            <a:avLst/>
          </a:prstGeom>
          <a:ln>
            <a:solidFill>
              <a:schemeClr val="accent1"/>
            </a:solidFill>
          </a:ln>
        </p:spPr>
      </p:pic>
    </p:spTree>
    <p:extLst>
      <p:ext uri="{BB962C8B-B14F-4D97-AF65-F5344CB8AC3E}">
        <p14:creationId xmlns:p14="http://schemas.microsoft.com/office/powerpoint/2010/main" val="31864268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E9EC4-3843-464C-9DE1-4F9CA0348A05}"/>
              </a:ext>
            </a:extLst>
          </p:cNvPr>
          <p:cNvSpPr>
            <a:spLocks noGrp="1"/>
          </p:cNvSpPr>
          <p:nvPr>
            <p:ph type="title"/>
          </p:nvPr>
        </p:nvSpPr>
        <p:spPr/>
        <p:txBody>
          <a:bodyPr/>
          <a:lstStyle/>
          <a:p>
            <a:pPr algn="ctr"/>
            <a:r>
              <a:rPr lang="en-US">
                <a:latin typeface="Calibri"/>
              </a:rPr>
              <a:t>Trainings, Labs &amp; Questions</a:t>
            </a:r>
            <a:endParaRPr lang="en-US"/>
          </a:p>
        </p:txBody>
      </p:sp>
      <p:sp>
        <p:nvSpPr>
          <p:cNvPr id="3" name="Content Placeholder 2">
            <a:extLst>
              <a:ext uri="{FF2B5EF4-FFF2-40B4-BE49-F238E27FC236}">
                <a16:creationId xmlns:a16="http://schemas.microsoft.com/office/drawing/2014/main" id="{902B1C4B-ED62-4562-A307-AE05582F3404}"/>
              </a:ext>
            </a:extLst>
          </p:cNvPr>
          <p:cNvSpPr>
            <a:spLocks noGrp="1"/>
          </p:cNvSpPr>
          <p:nvPr>
            <p:ph idx="1"/>
          </p:nvPr>
        </p:nvSpPr>
        <p:spPr/>
        <p:txBody>
          <a:bodyPr vert="horz" lIns="91440" tIns="45720" rIns="91440" bIns="45720" rtlCol="0" anchor="t">
            <a:normAutofit/>
          </a:bodyPr>
          <a:lstStyle/>
          <a:p>
            <a:pPr marL="342265" indent="-342265"/>
            <a:r>
              <a:rPr lang="en-US" sz="2800"/>
              <a:t>Training: TSDS Unique ID/ ET (Enrollment Tracking) Monthly</a:t>
            </a:r>
            <a:endParaRPr lang="en-US"/>
          </a:p>
          <a:p>
            <a:pPr marL="342265" indent="-342265"/>
            <a:r>
              <a:rPr lang="en-US" sz="2800"/>
              <a:t>Labs: TSDS UID/ET coming soon</a:t>
            </a:r>
            <a:endParaRPr lang="en-US" sz="2800">
              <a:cs typeface="Arial"/>
            </a:endParaRPr>
          </a:p>
          <a:p>
            <a:pPr marL="342265" indent="-342265"/>
            <a:r>
              <a:rPr lang="en-US" sz="2800"/>
              <a:t>If you have any questions or concerns, please contact your State Reporting SSIR – Rose Gamboa, Student Information and Reporting Analyst - Sylvia Guerrero, or Sr. Manager, State Reporting - Irma Hasnain.</a:t>
            </a:r>
            <a:endParaRPr lang="en-US" sz="2800">
              <a:cs typeface="Arial"/>
            </a:endParaRP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5FE8F086-AF62-4F48-9E0E-9B2816E9CC80}"/>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D52C1F8-3BA5-F24E-8618-E52498D87186}"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6581179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a:br>
            <a:r>
              <a:rPr lang="en-US">
                <a:latin typeface="+mj-lt"/>
              </a:rPr>
              <a:t>Thank you</a:t>
            </a:r>
            <a:br>
              <a:rPr lang="en-US"/>
            </a:br>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FD52C1F8-3BA5-F24E-8618-E52498D87186}" type="slidenum">
              <a:rPr lang="en-US" smtClean="0">
                <a:solidFill>
                  <a:prstClr val="white"/>
                </a:solidFill>
              </a:rPr>
              <a:pPr/>
              <a:t>95</a:t>
            </a:fld>
            <a:endParaRPr lang="en-US">
              <a:solidFill>
                <a:prstClr val="white"/>
              </a:solidFill>
            </a:endParaRPr>
          </a:p>
        </p:txBody>
      </p:sp>
    </p:spTree>
    <p:extLst>
      <p:ext uri="{BB962C8B-B14F-4D97-AF65-F5344CB8AC3E}">
        <p14:creationId xmlns:p14="http://schemas.microsoft.com/office/powerpoint/2010/main" val="386750082"/>
      </p:ext>
    </p:extLst>
  </p:cSld>
  <p:clrMapOvr>
    <a:masterClrMapping/>
  </p:clrMapOvr>
</p:sld>
</file>

<file path=ppt/theme/theme1.xml><?xml version="1.0" encoding="utf-8"?>
<a:theme xmlns:a="http://schemas.openxmlformats.org/drawingml/2006/main" name="Office Theme">
  <a:themeElements>
    <a:clrScheme name="2014 HISD Color Theme">
      <a:dk1>
        <a:sysClr val="windowText" lastClr="000000"/>
      </a:dk1>
      <a:lt1>
        <a:sysClr val="window" lastClr="FFFFFF"/>
      </a:lt1>
      <a:dk2>
        <a:srgbClr val="67A2B9"/>
      </a:dk2>
      <a:lt2>
        <a:srgbClr val="F1F5F6"/>
      </a:lt2>
      <a:accent1>
        <a:srgbClr val="DCA900"/>
      </a:accent1>
      <a:accent2>
        <a:srgbClr val="B5CFDB"/>
      </a:accent2>
      <a:accent3>
        <a:srgbClr val="88B5C6"/>
      </a:accent3>
      <a:accent4>
        <a:srgbClr val="949494"/>
      </a:accent4>
      <a:accent5>
        <a:srgbClr val="58595B"/>
      </a:accent5>
      <a:accent6>
        <a:srgbClr val="EAF0F3"/>
      </a:accent6>
      <a:hlink>
        <a:srgbClr val="58595B"/>
      </a:hlink>
      <a:folHlink>
        <a:srgbClr val="D2D2D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B09B1C97639140B6699E12362F7787" ma:contentTypeVersion="13" ma:contentTypeDescription="Create a new document." ma:contentTypeScope="" ma:versionID="c2ccf92edb8d3ef7ead8549cd89b410b">
  <xsd:schema xmlns:xsd="http://www.w3.org/2001/XMLSchema" xmlns:xs="http://www.w3.org/2001/XMLSchema" xmlns:p="http://schemas.microsoft.com/office/2006/metadata/properties" xmlns:ns3="893098b6-aa43-4fab-a0ac-86883ab0cc89" xmlns:ns4="c0796342-e93c-4c88-9dbc-1f960e52b4d6" targetNamespace="http://schemas.microsoft.com/office/2006/metadata/properties" ma:root="true" ma:fieldsID="d9cdfaac773f2f467786634c38023f2f" ns3:_="" ns4:_="">
    <xsd:import namespace="893098b6-aa43-4fab-a0ac-86883ab0cc89"/>
    <xsd:import namespace="c0796342-e93c-4c88-9dbc-1f960e52b4d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3098b6-aa43-4fab-a0ac-86883ab0cc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0796342-e93c-4c88-9dbc-1f960e52b4d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CE19AAB-22E1-49CB-8EEA-EA2106F3C50E}">
  <ds:schemaRefs>
    <ds:schemaRef ds:uri="893098b6-aa43-4fab-a0ac-86883ab0cc89"/>
    <ds:schemaRef ds:uri="c0796342-e93c-4c88-9dbc-1f960e52b4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A48FC3-4D97-408A-B910-DAFBEAF791ED}">
  <ds:schemaRefs>
    <ds:schemaRef ds:uri="http://schemas.microsoft.com/sharepoint/v3/contenttype/forms"/>
  </ds:schemaRefs>
</ds:datastoreItem>
</file>

<file path=customXml/itemProps3.xml><?xml version="1.0" encoding="utf-8"?>
<ds:datastoreItem xmlns:ds="http://schemas.openxmlformats.org/officeDocument/2006/customXml" ds:itemID="{53B83C71-1BDF-4D1B-B90D-E04FAC02616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95</Slides>
  <Notes>7</Notes>
  <HiddenSlides>0</HiddenSlide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Office Theme</vt:lpstr>
      <vt:lpstr>1_Office Theme</vt:lpstr>
      <vt:lpstr>Opening of School Preparations Federal and State Compliance </vt:lpstr>
      <vt:lpstr>Introductions</vt:lpstr>
      <vt:lpstr>FEDERAL AND STATE COMPLIANCE DEPARTMENT RESPONSIBILITIES</vt:lpstr>
      <vt:lpstr>COMPLIANCE MONITORING TEAM</vt:lpstr>
      <vt:lpstr>SENIOR STUDENT INFORMATION REPRESENTATIVES</vt:lpstr>
      <vt:lpstr>TSDS PEIMS STATE REPORTING TEAM</vt:lpstr>
      <vt:lpstr> Objectives </vt:lpstr>
      <vt:lpstr>DATA INTEGRITY</vt:lpstr>
      <vt:lpstr>DATA INTEGRITY</vt:lpstr>
      <vt:lpstr>DATA INTEGRITY</vt:lpstr>
      <vt:lpstr>Taking and Recording Student Attendance</vt:lpstr>
      <vt:lpstr>PowerPoint Presentation</vt:lpstr>
      <vt:lpstr>PowerPoint Presentation</vt:lpstr>
      <vt:lpstr>PowerPoint Presentation</vt:lpstr>
      <vt:lpstr>HISD DATA QUALITY 2022-2023 Guidelines and Resources</vt:lpstr>
      <vt:lpstr>OPENING OF SCHOOL PREPARATIONS PACKET District Calendar &amp; Dates </vt:lpstr>
      <vt:lpstr>OPENING OF SCHOOL PREPARATIONS PACKET Academic Memos &amp; Project SIS News Line Emails</vt:lpstr>
      <vt:lpstr>OPENING OF SCHOOL PREPARATIONS PACKET DOCUMENTS</vt:lpstr>
      <vt:lpstr>OPENING OF SCHOOL PREPARATIONS PACKET SAMPLE FORMS</vt:lpstr>
      <vt:lpstr>OPENING OF SCHOOL PREPARATIONS PACKET</vt:lpstr>
      <vt:lpstr>Tasks Prior to First Day of School</vt:lpstr>
      <vt:lpstr>Tips to Ensure Successful First Day Counts</vt:lpstr>
      <vt:lpstr>Steps to Ensure Successful First Day Counts</vt:lpstr>
      <vt:lpstr>Steps to Ensure Successful First Day Counts</vt:lpstr>
      <vt:lpstr>Steps to Ensure Successful First Day Counts</vt:lpstr>
      <vt:lpstr>No Show Procedures for the Attendance Office</vt:lpstr>
      <vt:lpstr>No Show Procedures for the Classroom Teacher</vt:lpstr>
      <vt:lpstr>1st Day Counts Signature Form</vt:lpstr>
      <vt:lpstr>Second Day Procedures</vt:lpstr>
      <vt:lpstr>Second Day Procedures for Teachers</vt:lpstr>
      <vt:lpstr>Manual Official Attendance Documents</vt:lpstr>
      <vt:lpstr>Membership Reporting Beginning 8-22-2022</vt:lpstr>
      <vt:lpstr>PowerPoint Presentation</vt:lpstr>
      <vt:lpstr>First Day Membership Form</vt:lpstr>
      <vt:lpstr>End of Year Documentation</vt:lpstr>
      <vt:lpstr>Federal and State Compliance Elementary &amp; Secondary Data Information</vt:lpstr>
      <vt:lpstr>PEIMS</vt:lpstr>
      <vt:lpstr>PEIMS</vt:lpstr>
      <vt:lpstr>ENROLLMENT</vt:lpstr>
      <vt:lpstr>ENROLLMENT</vt:lpstr>
      <vt:lpstr>ENROLLMENT</vt:lpstr>
      <vt:lpstr>Online Enrollment Verification Steps</vt:lpstr>
      <vt:lpstr>ENROLLMENT</vt:lpstr>
      <vt:lpstr> Attendance and Membership Updates    </vt:lpstr>
      <vt:lpstr>Membership Reconciliation</vt:lpstr>
      <vt:lpstr>Two New Attendance Codes</vt:lpstr>
      <vt:lpstr>CAMPUS PEIMS COORDINATORS   </vt:lpstr>
      <vt:lpstr>Campus Non-Instructional Team</vt:lpstr>
      <vt:lpstr>Campus PEIMS Coordinator</vt:lpstr>
      <vt:lpstr>Six Weeks Data Verification</vt:lpstr>
      <vt:lpstr>Six Weeks Data Verification</vt:lpstr>
      <vt:lpstr>Six Week Data Verification </vt:lpstr>
      <vt:lpstr>Data Verification Timelines</vt:lpstr>
      <vt:lpstr>Federal and State Compliance Compliance Monitoring Information – Discipline   </vt:lpstr>
      <vt:lpstr>PowerPoint Presentation</vt:lpstr>
      <vt:lpstr> SUSPENSION OF STUDENTS ENROLLED IN A GRADE LEVEL BELOW 3 </vt:lpstr>
      <vt:lpstr>Discipline Referral Form </vt:lpstr>
      <vt:lpstr>Discipline Change Form</vt:lpstr>
      <vt:lpstr>PowerPoint Presentation</vt:lpstr>
      <vt:lpstr>DAEP Folder Content – Required Documents </vt:lpstr>
      <vt:lpstr>JJAEP Folder Content – Required Documents </vt:lpstr>
      <vt:lpstr>Discipline Open Labs</vt:lpstr>
      <vt:lpstr>Federal and State Compliance Monitoring Information – Leavers   </vt:lpstr>
      <vt:lpstr>PowerPoint Presentation</vt:lpstr>
      <vt:lpstr>PowerPoint Presentation</vt:lpstr>
      <vt:lpstr>PowerPoint Presentation</vt:lpstr>
      <vt:lpstr>PowerPoint Presentation</vt:lpstr>
      <vt:lpstr>PowerPoint Presentation</vt:lpstr>
      <vt:lpstr>Best Practices for Campus Leaver Contacts</vt:lpstr>
      <vt:lpstr>Leaver Resources</vt:lpstr>
      <vt:lpstr>Federal and State Compliance TSDS PEIMS UID/ET </vt:lpstr>
      <vt:lpstr>TSDS UNIQUE ID/ET Enrollment Tracking</vt:lpstr>
      <vt:lpstr> Applications – TEXAS STUDENT DATA SYSTEM PORTAL (TSDS) </vt:lpstr>
      <vt:lpstr>TSDS Portal Page </vt:lpstr>
      <vt:lpstr>Person Search</vt:lpstr>
      <vt:lpstr>Student Search Options  Basic Search</vt:lpstr>
      <vt:lpstr> Basic Search Results </vt:lpstr>
      <vt:lpstr> Advanced Search </vt:lpstr>
      <vt:lpstr> ID Search </vt:lpstr>
      <vt:lpstr>Master Record </vt:lpstr>
      <vt:lpstr>TSDS HISTORICAL ENROLLMENT </vt:lpstr>
      <vt:lpstr>TSDS Enrollment Tracking</vt:lpstr>
      <vt:lpstr>Email Functionality</vt:lpstr>
      <vt:lpstr>Sample Email</vt:lpstr>
      <vt:lpstr>TSDS PEIMS Statement of Unique ID Student Discrepancy Report</vt:lpstr>
      <vt:lpstr>Presumed Duplicate Student Report (UID0-000-001)</vt:lpstr>
      <vt:lpstr>STUDENT DEMOGRAPHIC CORRECTIONS</vt:lpstr>
      <vt:lpstr>Sending Secure Documents</vt:lpstr>
      <vt:lpstr>Sending Secure Documents  (Continued)</vt:lpstr>
      <vt:lpstr>Sending Secure Documents  (Continued)</vt:lpstr>
      <vt:lpstr>Sending Secure Documents  (Continued)</vt:lpstr>
      <vt:lpstr>Sending Secure Documents  (Continued)</vt:lpstr>
      <vt:lpstr>Sending Secure Documents  (Continued)</vt:lpstr>
      <vt:lpstr>Trainings, Labs &amp; Questions</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2020-2021 Opening of Schools Presentation-Updated-New Staff Training</dc:title>
  <dc:creator>Houston Independent School District</dc:creator>
  <cp:revision>1</cp:revision>
  <cp:lastPrinted>2022-08-08T14:40:47Z</cp:lastPrinted>
  <dcterms:created xsi:type="dcterms:W3CDTF">2014-05-14T19:31:18Z</dcterms:created>
  <dcterms:modified xsi:type="dcterms:W3CDTF">2022-08-08T18:43:07Z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0x01010047B09B1C97639140B6699E12362F7787</vt:lpwstr>
  </property>
</Properties>
</file>